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1.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12"/>
  </p:notesMasterIdLst>
  <p:sldIdLst>
    <p:sldId id="651" r:id="rId5"/>
    <p:sldId id="652" r:id="rId6"/>
    <p:sldId id="653" r:id="rId7"/>
    <p:sldId id="654" r:id="rId8"/>
    <p:sldId id="655" r:id="rId9"/>
    <p:sldId id="656" r:id="rId10"/>
    <p:sldId id="657" r:id="rId11"/>
    <p:sldId id="660" r:id="rId12"/>
    <p:sldId id="704" r:id="rId13"/>
    <p:sldId id="705" r:id="rId14"/>
    <p:sldId id="706" r:id="rId15"/>
    <p:sldId id="707" r:id="rId16"/>
    <p:sldId id="708" r:id="rId17"/>
    <p:sldId id="501" r:id="rId18"/>
    <p:sldId id="502" r:id="rId19"/>
    <p:sldId id="624" r:id="rId20"/>
    <p:sldId id="257" r:id="rId21"/>
    <p:sldId id="259" r:id="rId22"/>
    <p:sldId id="260" r:id="rId23"/>
    <p:sldId id="664" r:id="rId24"/>
    <p:sldId id="665" r:id="rId25"/>
    <p:sldId id="832" r:id="rId26"/>
    <p:sldId id="702" r:id="rId27"/>
    <p:sldId id="283" r:id="rId28"/>
    <p:sldId id="833" r:id="rId29"/>
    <p:sldId id="710" r:id="rId30"/>
    <p:sldId id="711" r:id="rId31"/>
    <p:sldId id="709" r:id="rId32"/>
    <p:sldId id="712" r:id="rId33"/>
    <p:sldId id="564" r:id="rId34"/>
    <p:sldId id="713" r:id="rId35"/>
    <p:sldId id="508" r:id="rId36"/>
    <p:sldId id="715" r:id="rId37"/>
    <p:sldId id="510" r:id="rId38"/>
    <p:sldId id="716" r:id="rId39"/>
    <p:sldId id="717" r:id="rId40"/>
    <p:sldId id="718" r:id="rId41"/>
    <p:sldId id="719" r:id="rId42"/>
    <p:sldId id="834" r:id="rId43"/>
    <p:sldId id="720" r:id="rId44"/>
    <p:sldId id="835" r:id="rId45"/>
    <p:sldId id="521" r:id="rId46"/>
    <p:sldId id="837" r:id="rId47"/>
    <p:sldId id="722" r:id="rId48"/>
    <p:sldId id="723" r:id="rId49"/>
    <p:sldId id="724" r:id="rId50"/>
    <p:sldId id="771" r:id="rId51"/>
    <p:sldId id="776" r:id="rId52"/>
    <p:sldId id="775" r:id="rId53"/>
    <p:sldId id="772" r:id="rId54"/>
    <p:sldId id="573" r:id="rId55"/>
    <p:sldId id="496" r:id="rId56"/>
    <p:sldId id="777" r:id="rId57"/>
    <p:sldId id="778" r:id="rId58"/>
    <p:sldId id="749" r:id="rId59"/>
    <p:sldId id="266" r:id="rId60"/>
    <p:sldId id="268" r:id="rId61"/>
    <p:sldId id="726" r:id="rId62"/>
    <p:sldId id="838" r:id="rId63"/>
    <p:sldId id="787" r:id="rId64"/>
    <p:sldId id="840" r:id="rId65"/>
    <p:sldId id="779" r:id="rId66"/>
    <p:sldId id="780" r:id="rId67"/>
    <p:sldId id="727" r:id="rId68"/>
    <p:sldId id="781" r:id="rId69"/>
    <p:sldId id="729" r:id="rId70"/>
    <p:sldId id="730" r:id="rId71"/>
    <p:sldId id="782" r:id="rId72"/>
    <p:sldId id="841" r:id="rId73"/>
    <p:sldId id="728" r:id="rId74"/>
    <p:sldId id="783" r:id="rId75"/>
    <p:sldId id="784" r:id="rId76"/>
    <p:sldId id="788" r:id="rId77"/>
    <p:sldId id="785" r:id="rId78"/>
    <p:sldId id="731" r:id="rId79"/>
    <p:sldId id="786" r:id="rId80"/>
    <p:sldId id="732" r:id="rId81"/>
    <p:sldId id="733" r:id="rId82"/>
    <p:sldId id="789" r:id="rId83"/>
    <p:sldId id="734" r:id="rId84"/>
    <p:sldId id="735" r:id="rId85"/>
    <p:sldId id="790" r:id="rId86"/>
    <p:sldId id="791" r:id="rId87"/>
    <p:sldId id="794" r:id="rId88"/>
    <p:sldId id="739" r:id="rId89"/>
    <p:sldId id="795" r:id="rId90"/>
    <p:sldId id="792" r:id="rId91"/>
    <p:sldId id="796" r:id="rId92"/>
    <p:sldId id="575" r:id="rId93"/>
    <p:sldId id="740" r:id="rId94"/>
    <p:sldId id="741" r:id="rId95"/>
    <p:sldId id="742" r:id="rId96"/>
    <p:sldId id="798" r:id="rId97"/>
    <p:sldId id="799" r:id="rId98"/>
    <p:sldId id="800" r:id="rId99"/>
    <p:sldId id="802" r:id="rId100"/>
    <p:sldId id="743" r:id="rId101"/>
    <p:sldId id="797" r:id="rId102"/>
    <p:sldId id="844" r:id="rId103"/>
    <p:sldId id="744" r:id="rId104"/>
    <p:sldId id="745" r:id="rId105"/>
    <p:sldId id="746" r:id="rId106"/>
    <p:sldId id="803" r:id="rId107"/>
    <p:sldId id="524" r:id="rId108"/>
    <p:sldId id="842" r:id="rId109"/>
    <p:sldId id="804" r:id="rId110"/>
    <p:sldId id="845" r:id="rId111"/>
  </p:sldIdLst>
  <p:sldSz cx="9144000" cy="5143500" type="screen16x9"/>
  <p:notesSz cx="20104100" cy="11309350"/>
  <p:defaultTextStyle>
    <a:defPPr>
      <a:defRPr kern="0"/>
    </a:defPPr>
  </p:defaultTextStyle>
  <p:extLst>
    <p:ext uri="{EFAFB233-063F-42B5-8137-9DF3F51BA10A}">
      <p15:sldGuideLst xmlns:p15="http://schemas.microsoft.com/office/powerpoint/2012/main">
        <p15:guide id="1" orient="horz" pos="1380" userDrawn="1">
          <p15:clr>
            <a:srgbClr val="A4A3A4"/>
          </p15:clr>
        </p15:guide>
        <p15:guide id="2" pos="36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F00"/>
    <a:srgbClr val="FF0000"/>
    <a:srgbClr val="FFFFFF"/>
    <a:srgbClr val="FFFF00"/>
    <a:srgbClr val="FF00FF"/>
    <a:srgbClr val="00FFFF"/>
    <a:srgbClr val="0000FF"/>
    <a:srgbClr val="008F00"/>
    <a:srgbClr val="4F7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33D29-8D03-D643-979B-1856291D2742}" v="54" dt="2024-02-01T01:26:37.89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11"/>
    <p:restoredTop sz="94658"/>
  </p:normalViewPr>
  <p:slideViewPr>
    <p:cSldViewPr>
      <p:cViewPr varScale="1">
        <p:scale>
          <a:sx n="160" d="100"/>
          <a:sy n="160" d="100"/>
        </p:scale>
        <p:origin x="280" y="176"/>
      </p:cViewPr>
      <p:guideLst>
        <p:guide orient="horz" pos="1380"/>
        <p:guide pos="36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6/11/relationships/changesInfo" Target="changesInfos/changesInfo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石丸　美穂" userId="90f3b6a1-1c19-4a50-bd7d-63d713b3ba0a" providerId="ADAL" clId="{84833D29-8D03-D643-979B-1856291D2742}"/>
    <pc:docChg chg="undo custSel addSld delSld modSld">
      <pc:chgData name="石丸　美穂" userId="90f3b6a1-1c19-4a50-bd7d-63d713b3ba0a" providerId="ADAL" clId="{84833D29-8D03-D643-979B-1856291D2742}" dt="2024-02-01T00:44:06.403" v="961" actId="2696"/>
      <pc:docMkLst>
        <pc:docMk/>
      </pc:docMkLst>
      <pc:sldChg chg="addSp modSp">
        <pc:chgData name="石丸　美穂" userId="90f3b6a1-1c19-4a50-bd7d-63d713b3ba0a" providerId="ADAL" clId="{84833D29-8D03-D643-979B-1856291D2742}" dt="2024-01-29T07:47:19.553" v="6"/>
        <pc:sldMkLst>
          <pc:docMk/>
          <pc:sldMk cId="0" sldId="257"/>
        </pc:sldMkLst>
        <pc:spChg chg="add mod">
          <ac:chgData name="石丸　美穂" userId="90f3b6a1-1c19-4a50-bd7d-63d713b3ba0a" providerId="ADAL" clId="{84833D29-8D03-D643-979B-1856291D2742}" dt="2024-01-29T07:47:19.553" v="6"/>
          <ac:spMkLst>
            <pc:docMk/>
            <pc:sldMk cId="0" sldId="257"/>
            <ac:spMk id="6" creationId="{68F6E88C-1947-A7F8-9639-353581174CA0}"/>
          </ac:spMkLst>
        </pc:spChg>
      </pc:sldChg>
      <pc:sldChg chg="addSp modSp">
        <pc:chgData name="石丸　美穂" userId="90f3b6a1-1c19-4a50-bd7d-63d713b3ba0a" providerId="ADAL" clId="{84833D29-8D03-D643-979B-1856291D2742}" dt="2024-01-29T07:47:19.553" v="6"/>
        <pc:sldMkLst>
          <pc:docMk/>
          <pc:sldMk cId="0" sldId="259"/>
        </pc:sldMkLst>
        <pc:spChg chg="add mod">
          <ac:chgData name="石丸　美穂" userId="90f3b6a1-1c19-4a50-bd7d-63d713b3ba0a" providerId="ADAL" clId="{84833D29-8D03-D643-979B-1856291D2742}" dt="2024-01-29T07:47:19.553" v="6"/>
          <ac:spMkLst>
            <pc:docMk/>
            <pc:sldMk cId="0" sldId="259"/>
            <ac:spMk id="8" creationId="{F25E0318-CAC6-CFAC-1A8A-E3F1F12C10CF}"/>
          </ac:spMkLst>
        </pc:spChg>
      </pc:sldChg>
      <pc:sldChg chg="addSp modSp">
        <pc:chgData name="石丸　美穂" userId="90f3b6a1-1c19-4a50-bd7d-63d713b3ba0a" providerId="ADAL" clId="{84833D29-8D03-D643-979B-1856291D2742}" dt="2024-01-29T07:47:19.553" v="6"/>
        <pc:sldMkLst>
          <pc:docMk/>
          <pc:sldMk cId="0" sldId="260"/>
        </pc:sldMkLst>
        <pc:spChg chg="add mod">
          <ac:chgData name="石丸　美穂" userId="90f3b6a1-1c19-4a50-bd7d-63d713b3ba0a" providerId="ADAL" clId="{84833D29-8D03-D643-979B-1856291D2742}" dt="2024-01-29T07:47:19.553" v="6"/>
          <ac:spMkLst>
            <pc:docMk/>
            <pc:sldMk cId="0" sldId="260"/>
            <ac:spMk id="8" creationId="{1252565A-32A0-FFD0-E15D-82BCA5EA4028}"/>
          </ac:spMkLst>
        </pc:spChg>
      </pc:sldChg>
      <pc:sldChg chg="addSp modSp">
        <pc:chgData name="石丸　美穂" userId="90f3b6a1-1c19-4a50-bd7d-63d713b3ba0a" providerId="ADAL" clId="{84833D29-8D03-D643-979B-1856291D2742}" dt="2024-01-29T07:47:19.553" v="6"/>
        <pc:sldMkLst>
          <pc:docMk/>
          <pc:sldMk cId="0" sldId="268"/>
        </pc:sldMkLst>
        <pc:spChg chg="add mod">
          <ac:chgData name="石丸　美穂" userId="90f3b6a1-1c19-4a50-bd7d-63d713b3ba0a" providerId="ADAL" clId="{84833D29-8D03-D643-979B-1856291D2742}" dt="2024-01-29T07:47:19.553" v="6"/>
          <ac:spMkLst>
            <pc:docMk/>
            <pc:sldMk cId="0" sldId="268"/>
            <ac:spMk id="11" creationId="{BCE34962-017B-E534-30D8-5F0A67B9D4BE}"/>
          </ac:spMkLst>
        </pc:spChg>
      </pc:sldChg>
      <pc:sldChg chg="addSp modSp">
        <pc:chgData name="石丸　美穂" userId="90f3b6a1-1c19-4a50-bd7d-63d713b3ba0a" providerId="ADAL" clId="{84833D29-8D03-D643-979B-1856291D2742}" dt="2024-01-29T07:47:19.553" v="6"/>
        <pc:sldMkLst>
          <pc:docMk/>
          <pc:sldMk cId="0" sldId="496"/>
        </pc:sldMkLst>
        <pc:spChg chg="add mod">
          <ac:chgData name="石丸　美穂" userId="90f3b6a1-1c19-4a50-bd7d-63d713b3ba0a" providerId="ADAL" clId="{84833D29-8D03-D643-979B-1856291D2742}" dt="2024-01-29T07:47:19.553" v="6"/>
          <ac:spMkLst>
            <pc:docMk/>
            <pc:sldMk cId="0" sldId="496"/>
            <ac:spMk id="2" creationId="{93807539-2E58-50CD-719E-60CFC9093C14}"/>
          </ac:spMkLst>
        </pc:spChg>
      </pc:sldChg>
      <pc:sldChg chg="addSp modSp">
        <pc:chgData name="石丸　美穂" userId="90f3b6a1-1c19-4a50-bd7d-63d713b3ba0a" providerId="ADAL" clId="{84833D29-8D03-D643-979B-1856291D2742}" dt="2024-01-29T07:47:19.553" v="6"/>
        <pc:sldMkLst>
          <pc:docMk/>
          <pc:sldMk cId="0" sldId="501"/>
        </pc:sldMkLst>
        <pc:spChg chg="add mod">
          <ac:chgData name="石丸　美穂" userId="90f3b6a1-1c19-4a50-bd7d-63d713b3ba0a" providerId="ADAL" clId="{84833D29-8D03-D643-979B-1856291D2742}" dt="2024-01-29T07:47:19.553" v="6"/>
          <ac:spMkLst>
            <pc:docMk/>
            <pc:sldMk cId="0" sldId="501"/>
            <ac:spMk id="3" creationId="{AACE79FE-E17C-D6B6-A0A3-A18F8962CED6}"/>
          </ac:spMkLst>
        </pc:spChg>
      </pc:sldChg>
      <pc:sldChg chg="addSp modSp">
        <pc:chgData name="石丸　美穂" userId="90f3b6a1-1c19-4a50-bd7d-63d713b3ba0a" providerId="ADAL" clId="{84833D29-8D03-D643-979B-1856291D2742}" dt="2024-01-29T07:47:19.553" v="6"/>
        <pc:sldMkLst>
          <pc:docMk/>
          <pc:sldMk cId="0" sldId="502"/>
        </pc:sldMkLst>
        <pc:spChg chg="add mod">
          <ac:chgData name="石丸　美穂" userId="90f3b6a1-1c19-4a50-bd7d-63d713b3ba0a" providerId="ADAL" clId="{84833D29-8D03-D643-979B-1856291D2742}" dt="2024-01-29T07:47:19.553" v="6"/>
          <ac:spMkLst>
            <pc:docMk/>
            <pc:sldMk cId="0" sldId="502"/>
            <ac:spMk id="2" creationId="{E329306F-D9CF-8C3C-9F86-BD687EE164D5}"/>
          </ac:spMkLst>
        </pc:spChg>
      </pc:sldChg>
      <pc:sldChg chg="addSp modSp">
        <pc:chgData name="石丸　美穂" userId="90f3b6a1-1c19-4a50-bd7d-63d713b3ba0a" providerId="ADAL" clId="{84833D29-8D03-D643-979B-1856291D2742}" dt="2024-01-29T07:47:19.553" v="6"/>
        <pc:sldMkLst>
          <pc:docMk/>
          <pc:sldMk cId="0" sldId="508"/>
        </pc:sldMkLst>
        <pc:spChg chg="add mod">
          <ac:chgData name="石丸　美穂" userId="90f3b6a1-1c19-4a50-bd7d-63d713b3ba0a" providerId="ADAL" clId="{84833D29-8D03-D643-979B-1856291D2742}" dt="2024-01-29T07:47:19.553" v="6"/>
          <ac:spMkLst>
            <pc:docMk/>
            <pc:sldMk cId="0" sldId="508"/>
            <ac:spMk id="7" creationId="{C0281976-EBC2-A199-1B33-66BFB493B63F}"/>
          </ac:spMkLst>
        </pc:spChg>
      </pc:sldChg>
      <pc:sldChg chg="addSp modSp">
        <pc:chgData name="石丸　美穂" userId="90f3b6a1-1c19-4a50-bd7d-63d713b3ba0a" providerId="ADAL" clId="{84833D29-8D03-D643-979B-1856291D2742}" dt="2024-01-29T07:47:19.553" v="6"/>
        <pc:sldMkLst>
          <pc:docMk/>
          <pc:sldMk cId="468727675" sldId="510"/>
        </pc:sldMkLst>
        <pc:spChg chg="add mod">
          <ac:chgData name="石丸　美穂" userId="90f3b6a1-1c19-4a50-bd7d-63d713b3ba0a" providerId="ADAL" clId="{84833D29-8D03-D643-979B-1856291D2742}" dt="2024-01-29T07:47:19.553" v="6"/>
          <ac:spMkLst>
            <pc:docMk/>
            <pc:sldMk cId="468727675" sldId="510"/>
            <ac:spMk id="2" creationId="{1D56B4F9-C150-2F44-8B18-DFBCB05597F9}"/>
          </ac:spMkLst>
        </pc:spChg>
      </pc:sldChg>
      <pc:sldChg chg="addSp modSp">
        <pc:chgData name="石丸　美穂" userId="90f3b6a1-1c19-4a50-bd7d-63d713b3ba0a" providerId="ADAL" clId="{84833D29-8D03-D643-979B-1856291D2742}" dt="2024-01-29T07:47:19.553" v="6"/>
        <pc:sldMkLst>
          <pc:docMk/>
          <pc:sldMk cId="0" sldId="521"/>
        </pc:sldMkLst>
        <pc:spChg chg="add mod">
          <ac:chgData name="石丸　美穂" userId="90f3b6a1-1c19-4a50-bd7d-63d713b3ba0a" providerId="ADAL" clId="{84833D29-8D03-D643-979B-1856291D2742}" dt="2024-01-29T07:47:19.553" v="6"/>
          <ac:spMkLst>
            <pc:docMk/>
            <pc:sldMk cId="0" sldId="521"/>
            <ac:spMk id="4" creationId="{B52E89B8-C594-A1AD-AA72-3EBC1E3CE5BC}"/>
          </ac:spMkLst>
        </pc:spChg>
      </pc:sldChg>
      <pc:sldChg chg="addSp delSp modSp mod">
        <pc:chgData name="石丸　美穂" userId="90f3b6a1-1c19-4a50-bd7d-63d713b3ba0a" providerId="ADAL" clId="{84833D29-8D03-D643-979B-1856291D2742}" dt="2024-01-30T01:50:35.226" v="928" actId="20577"/>
        <pc:sldMkLst>
          <pc:docMk/>
          <pc:sldMk cId="1076719504" sldId="524"/>
        </pc:sldMkLst>
        <pc:spChg chg="add mod">
          <ac:chgData name="石丸　美穂" userId="90f3b6a1-1c19-4a50-bd7d-63d713b3ba0a" providerId="ADAL" clId="{84833D29-8D03-D643-979B-1856291D2742}" dt="2024-01-29T07:47:19.553" v="6"/>
          <ac:spMkLst>
            <pc:docMk/>
            <pc:sldMk cId="1076719504" sldId="524"/>
            <ac:spMk id="2" creationId="{4CDE870A-F170-4CA2-C919-2A6DA6E28B1E}"/>
          </ac:spMkLst>
        </pc:spChg>
        <pc:spChg chg="mod">
          <ac:chgData name="石丸　美穂" userId="90f3b6a1-1c19-4a50-bd7d-63d713b3ba0a" providerId="ADAL" clId="{84833D29-8D03-D643-979B-1856291D2742}" dt="2024-01-30T01:48:17.914" v="909" actId="207"/>
          <ac:spMkLst>
            <pc:docMk/>
            <pc:sldMk cId="1076719504" sldId="524"/>
            <ac:spMk id="4" creationId="{7107596A-EE52-90FB-43C7-AB88A9A12E47}"/>
          </ac:spMkLst>
        </pc:spChg>
        <pc:spChg chg="del">
          <ac:chgData name="石丸　美穂" userId="90f3b6a1-1c19-4a50-bd7d-63d713b3ba0a" providerId="ADAL" clId="{84833D29-8D03-D643-979B-1856291D2742}" dt="2024-01-30T01:45:12.039" v="871" actId="478"/>
          <ac:spMkLst>
            <pc:docMk/>
            <pc:sldMk cId="1076719504" sldId="524"/>
            <ac:spMk id="9" creationId="{2FC4C949-B709-16A6-D1E1-16407EDCCAC0}"/>
          </ac:spMkLst>
        </pc:spChg>
        <pc:spChg chg="mod">
          <ac:chgData name="石丸　美穂" userId="90f3b6a1-1c19-4a50-bd7d-63d713b3ba0a" providerId="ADAL" clId="{84833D29-8D03-D643-979B-1856291D2742}" dt="2024-01-30T01:50:35.226" v="928" actId="20577"/>
          <ac:spMkLst>
            <pc:docMk/>
            <pc:sldMk cId="1076719504" sldId="524"/>
            <ac:spMk id="10" creationId="{18754D34-4213-22E9-601C-D1C6D58BCF5C}"/>
          </ac:spMkLst>
        </pc:spChg>
        <pc:spChg chg="del mod">
          <ac:chgData name="石丸　美穂" userId="90f3b6a1-1c19-4a50-bd7d-63d713b3ba0a" providerId="ADAL" clId="{84833D29-8D03-D643-979B-1856291D2742}" dt="2024-01-30T01:44:57.532" v="867" actId="478"/>
          <ac:spMkLst>
            <pc:docMk/>
            <pc:sldMk cId="1076719504" sldId="524"/>
            <ac:spMk id="11" creationId="{D3BFD2A9-D414-2B8A-5DFC-6867252BC39E}"/>
          </ac:spMkLst>
        </pc:spChg>
        <pc:spChg chg="del">
          <ac:chgData name="石丸　美穂" userId="90f3b6a1-1c19-4a50-bd7d-63d713b3ba0a" providerId="ADAL" clId="{84833D29-8D03-D643-979B-1856291D2742}" dt="2024-01-30T01:45:17.799" v="873" actId="478"/>
          <ac:spMkLst>
            <pc:docMk/>
            <pc:sldMk cId="1076719504" sldId="524"/>
            <ac:spMk id="12" creationId="{08D47BC2-3872-2358-74CB-C6D2DDA263C4}"/>
          </ac:spMkLst>
        </pc:spChg>
        <pc:spChg chg="del">
          <ac:chgData name="石丸　美穂" userId="90f3b6a1-1c19-4a50-bd7d-63d713b3ba0a" providerId="ADAL" clId="{84833D29-8D03-D643-979B-1856291D2742}" dt="2024-01-30T01:49:23.407" v="910" actId="478"/>
          <ac:spMkLst>
            <pc:docMk/>
            <pc:sldMk cId="1076719504" sldId="524"/>
            <ac:spMk id="13" creationId="{38999A2A-8C3C-7AA8-B6F7-05E94FBCAE10}"/>
          </ac:spMkLst>
        </pc:spChg>
        <pc:spChg chg="del">
          <ac:chgData name="石丸　美穂" userId="90f3b6a1-1c19-4a50-bd7d-63d713b3ba0a" providerId="ADAL" clId="{84833D29-8D03-D643-979B-1856291D2742}" dt="2024-01-30T01:45:06.211" v="869" actId="478"/>
          <ac:spMkLst>
            <pc:docMk/>
            <pc:sldMk cId="1076719504" sldId="524"/>
            <ac:spMk id="16" creationId="{FAC87AEF-B669-A6F0-F34F-200A5024D860}"/>
          </ac:spMkLst>
        </pc:spChg>
        <pc:spChg chg="del">
          <ac:chgData name="石丸　美穂" userId="90f3b6a1-1c19-4a50-bd7d-63d713b3ba0a" providerId="ADAL" clId="{84833D29-8D03-D643-979B-1856291D2742}" dt="2024-01-30T01:45:16.428" v="872" actId="478"/>
          <ac:spMkLst>
            <pc:docMk/>
            <pc:sldMk cId="1076719504" sldId="524"/>
            <ac:spMk id="17" creationId="{316854A7-C877-59B5-A21B-99A74CEA133E}"/>
          </ac:spMkLst>
        </pc:spChg>
        <pc:spChg chg="mod">
          <ac:chgData name="石丸　美穂" userId="90f3b6a1-1c19-4a50-bd7d-63d713b3ba0a" providerId="ADAL" clId="{84833D29-8D03-D643-979B-1856291D2742}" dt="2024-01-30T01:43:50.845" v="865" actId="1076"/>
          <ac:spMkLst>
            <pc:docMk/>
            <pc:sldMk cId="1076719504" sldId="524"/>
            <ac:spMk id="18" creationId="{40682D8B-0151-FCEF-345A-40C65D0E5601}"/>
          </ac:spMkLst>
        </pc:spChg>
        <pc:spChg chg="del">
          <ac:chgData name="石丸　美穂" userId="90f3b6a1-1c19-4a50-bd7d-63d713b3ba0a" providerId="ADAL" clId="{84833D29-8D03-D643-979B-1856291D2742}" dt="2024-01-30T01:45:08.370" v="870" actId="478"/>
          <ac:spMkLst>
            <pc:docMk/>
            <pc:sldMk cId="1076719504" sldId="524"/>
            <ac:spMk id="19" creationId="{EC9F963E-CFF9-48DC-2F81-68C54632526B}"/>
          </ac:spMkLst>
        </pc:spChg>
        <pc:spChg chg="mod">
          <ac:chgData name="石丸　美穂" userId="90f3b6a1-1c19-4a50-bd7d-63d713b3ba0a" providerId="ADAL" clId="{84833D29-8D03-D643-979B-1856291D2742}" dt="2024-01-30T01:43:35.214" v="862" actId="1076"/>
          <ac:spMkLst>
            <pc:docMk/>
            <pc:sldMk cId="1076719504" sldId="524"/>
            <ac:spMk id="20" creationId="{B5F3132C-9323-CA71-1FB3-FD3671A94D79}"/>
          </ac:spMkLst>
        </pc:spChg>
        <pc:spChg chg="mod">
          <ac:chgData name="石丸　美穂" userId="90f3b6a1-1c19-4a50-bd7d-63d713b3ba0a" providerId="ADAL" clId="{84833D29-8D03-D643-979B-1856291D2742}" dt="2024-01-29T08:45:17.347" v="849" actId="1076"/>
          <ac:spMkLst>
            <pc:docMk/>
            <pc:sldMk cId="1076719504" sldId="524"/>
            <ac:spMk id="24" creationId="{C6FA0889-1E30-D2FA-3473-BC2EF3F14717}"/>
          </ac:spMkLst>
        </pc:spChg>
        <pc:spChg chg="mod">
          <ac:chgData name="石丸　美穂" userId="90f3b6a1-1c19-4a50-bd7d-63d713b3ba0a" providerId="ADAL" clId="{84833D29-8D03-D643-979B-1856291D2742}" dt="2024-01-30T01:43:45.646" v="864" actId="1076"/>
          <ac:spMkLst>
            <pc:docMk/>
            <pc:sldMk cId="1076719504" sldId="524"/>
            <ac:spMk id="27" creationId="{F4456BEE-F61C-8336-D13F-AD1961BEA5EB}"/>
          </ac:spMkLst>
        </pc:spChg>
        <pc:spChg chg="mod">
          <ac:chgData name="石丸　美穂" userId="90f3b6a1-1c19-4a50-bd7d-63d713b3ba0a" providerId="ADAL" clId="{84833D29-8D03-D643-979B-1856291D2742}" dt="2024-01-30T01:43:45.646" v="864" actId="1076"/>
          <ac:spMkLst>
            <pc:docMk/>
            <pc:sldMk cId="1076719504" sldId="524"/>
            <ac:spMk id="28" creationId="{A974E35B-F22B-80C2-2B06-87C33FB26762}"/>
          </ac:spMkLst>
        </pc:spChg>
        <pc:picChg chg="del">
          <ac:chgData name="石丸　美穂" userId="90f3b6a1-1c19-4a50-bd7d-63d713b3ba0a" providerId="ADAL" clId="{84833D29-8D03-D643-979B-1856291D2742}" dt="2024-01-30T01:42:27.979" v="850" actId="478"/>
          <ac:picMkLst>
            <pc:docMk/>
            <pc:sldMk cId="1076719504" sldId="524"/>
            <ac:picMk id="6" creationId="{EEA0D9D8-8B68-29CE-7C29-D0A39D7ECA95}"/>
          </ac:picMkLst>
        </pc:picChg>
        <pc:picChg chg="add mod modCrop">
          <ac:chgData name="石丸　美穂" userId="90f3b6a1-1c19-4a50-bd7d-63d713b3ba0a" providerId="ADAL" clId="{84833D29-8D03-D643-979B-1856291D2742}" dt="2024-01-30T01:47:34.845" v="903" actId="732"/>
          <ac:picMkLst>
            <pc:docMk/>
            <pc:sldMk cId="1076719504" sldId="524"/>
            <ac:picMk id="23" creationId="{389AFA81-A60A-1FAF-06F0-177BDC537E7E}"/>
          </ac:picMkLst>
        </pc:picChg>
      </pc:sldChg>
      <pc:sldChg chg="del">
        <pc:chgData name="石丸　美穂" userId="90f3b6a1-1c19-4a50-bd7d-63d713b3ba0a" providerId="ADAL" clId="{84833D29-8D03-D643-979B-1856291D2742}" dt="2024-01-29T07:46:01.773" v="0" actId="2696"/>
        <pc:sldMkLst>
          <pc:docMk/>
          <pc:sldMk cId="2435593372" sldId="561"/>
        </pc:sldMkLst>
      </pc:sldChg>
      <pc:sldChg chg="addSp modSp">
        <pc:chgData name="石丸　美穂" userId="90f3b6a1-1c19-4a50-bd7d-63d713b3ba0a" providerId="ADAL" clId="{84833D29-8D03-D643-979B-1856291D2742}" dt="2024-01-29T07:47:19.553" v="6"/>
        <pc:sldMkLst>
          <pc:docMk/>
          <pc:sldMk cId="57652918" sldId="564"/>
        </pc:sldMkLst>
        <pc:spChg chg="add mod">
          <ac:chgData name="石丸　美穂" userId="90f3b6a1-1c19-4a50-bd7d-63d713b3ba0a" providerId="ADAL" clId="{84833D29-8D03-D643-979B-1856291D2742}" dt="2024-01-29T07:47:19.553" v="6"/>
          <ac:spMkLst>
            <pc:docMk/>
            <pc:sldMk cId="57652918" sldId="564"/>
            <ac:spMk id="3" creationId="{1439B366-C516-04C3-C792-C5739CC7EA2F}"/>
          </ac:spMkLst>
        </pc:spChg>
      </pc:sldChg>
      <pc:sldChg chg="del">
        <pc:chgData name="石丸　美穂" userId="90f3b6a1-1c19-4a50-bd7d-63d713b3ba0a" providerId="ADAL" clId="{84833D29-8D03-D643-979B-1856291D2742}" dt="2024-01-29T07:46:01.773" v="0" actId="2696"/>
        <pc:sldMkLst>
          <pc:docMk/>
          <pc:sldMk cId="1586694296" sldId="565"/>
        </pc:sldMkLst>
      </pc:sldChg>
      <pc:sldChg chg="addSp modSp">
        <pc:chgData name="石丸　美穂" userId="90f3b6a1-1c19-4a50-bd7d-63d713b3ba0a" providerId="ADAL" clId="{84833D29-8D03-D643-979B-1856291D2742}" dt="2024-01-29T07:47:19.553" v="6"/>
        <pc:sldMkLst>
          <pc:docMk/>
          <pc:sldMk cId="4057208099" sldId="573"/>
        </pc:sldMkLst>
        <pc:spChg chg="add mod">
          <ac:chgData name="石丸　美穂" userId="90f3b6a1-1c19-4a50-bd7d-63d713b3ba0a" providerId="ADAL" clId="{84833D29-8D03-D643-979B-1856291D2742}" dt="2024-01-29T07:47:19.553" v="6"/>
          <ac:spMkLst>
            <pc:docMk/>
            <pc:sldMk cId="4057208099" sldId="573"/>
            <ac:spMk id="2" creationId="{FDC87A78-7C72-1368-DA08-0D862486D66A}"/>
          </ac:spMkLst>
        </pc:spChg>
      </pc:sldChg>
      <pc:sldChg chg="addSp modSp">
        <pc:chgData name="石丸　美穂" userId="90f3b6a1-1c19-4a50-bd7d-63d713b3ba0a" providerId="ADAL" clId="{84833D29-8D03-D643-979B-1856291D2742}" dt="2024-01-29T07:47:19.553" v="6"/>
        <pc:sldMkLst>
          <pc:docMk/>
          <pc:sldMk cId="1453179831" sldId="575"/>
        </pc:sldMkLst>
        <pc:spChg chg="add mod">
          <ac:chgData name="石丸　美穂" userId="90f3b6a1-1c19-4a50-bd7d-63d713b3ba0a" providerId="ADAL" clId="{84833D29-8D03-D643-979B-1856291D2742}" dt="2024-01-29T07:47:19.553" v="6"/>
          <ac:spMkLst>
            <pc:docMk/>
            <pc:sldMk cId="1453179831" sldId="575"/>
            <ac:spMk id="5" creationId="{C893BDEF-F080-EF95-F4DA-5441DF180681}"/>
          </ac:spMkLst>
        </pc:spChg>
      </pc:sldChg>
      <pc:sldChg chg="del">
        <pc:chgData name="石丸　美穂" userId="90f3b6a1-1c19-4a50-bd7d-63d713b3ba0a" providerId="ADAL" clId="{84833D29-8D03-D643-979B-1856291D2742}" dt="2024-01-29T07:46:01.773" v="0" actId="2696"/>
        <pc:sldMkLst>
          <pc:docMk/>
          <pc:sldMk cId="1724762941" sldId="581"/>
        </pc:sldMkLst>
      </pc:sldChg>
      <pc:sldChg chg="del">
        <pc:chgData name="石丸　美穂" userId="90f3b6a1-1c19-4a50-bd7d-63d713b3ba0a" providerId="ADAL" clId="{84833D29-8D03-D643-979B-1856291D2742}" dt="2024-01-29T07:46:01.773" v="0" actId="2696"/>
        <pc:sldMkLst>
          <pc:docMk/>
          <pc:sldMk cId="3099302245" sldId="618"/>
        </pc:sldMkLst>
      </pc:sldChg>
      <pc:sldChg chg="addSp modSp">
        <pc:chgData name="石丸　美穂" userId="90f3b6a1-1c19-4a50-bd7d-63d713b3ba0a" providerId="ADAL" clId="{84833D29-8D03-D643-979B-1856291D2742}" dt="2024-01-29T07:47:19.553" v="6"/>
        <pc:sldMkLst>
          <pc:docMk/>
          <pc:sldMk cId="3360094605" sldId="624"/>
        </pc:sldMkLst>
        <pc:spChg chg="add mod">
          <ac:chgData name="石丸　美穂" userId="90f3b6a1-1c19-4a50-bd7d-63d713b3ba0a" providerId="ADAL" clId="{84833D29-8D03-D643-979B-1856291D2742}" dt="2024-01-29T07:47:19.553" v="6"/>
          <ac:spMkLst>
            <pc:docMk/>
            <pc:sldMk cId="3360094605" sldId="624"/>
            <ac:spMk id="3" creationId="{52E235D8-263E-40A6-55A8-06887BF6A6B7}"/>
          </ac:spMkLst>
        </pc:spChg>
      </pc:sldChg>
      <pc:sldChg chg="del">
        <pc:chgData name="石丸　美穂" userId="90f3b6a1-1c19-4a50-bd7d-63d713b3ba0a" providerId="ADAL" clId="{84833D29-8D03-D643-979B-1856291D2742}" dt="2024-01-29T07:46:01.773" v="0" actId="2696"/>
        <pc:sldMkLst>
          <pc:docMk/>
          <pc:sldMk cId="4195049240" sldId="634"/>
        </pc:sldMkLst>
      </pc:sldChg>
      <pc:sldChg chg="addSp modSp">
        <pc:chgData name="石丸　美穂" userId="90f3b6a1-1c19-4a50-bd7d-63d713b3ba0a" providerId="ADAL" clId="{84833D29-8D03-D643-979B-1856291D2742}" dt="2024-01-29T07:47:19.553" v="6"/>
        <pc:sldMkLst>
          <pc:docMk/>
          <pc:sldMk cId="0" sldId="654"/>
        </pc:sldMkLst>
        <pc:spChg chg="add mod">
          <ac:chgData name="石丸　美穂" userId="90f3b6a1-1c19-4a50-bd7d-63d713b3ba0a" providerId="ADAL" clId="{84833D29-8D03-D643-979B-1856291D2742}" dt="2024-01-29T07:47:19.553" v="6"/>
          <ac:spMkLst>
            <pc:docMk/>
            <pc:sldMk cId="0" sldId="654"/>
            <ac:spMk id="6" creationId="{F1BA0AB0-0A7B-CB1B-5650-119C446538EB}"/>
          </ac:spMkLst>
        </pc:spChg>
      </pc:sldChg>
      <pc:sldChg chg="addSp modSp">
        <pc:chgData name="石丸　美穂" userId="90f3b6a1-1c19-4a50-bd7d-63d713b3ba0a" providerId="ADAL" clId="{84833D29-8D03-D643-979B-1856291D2742}" dt="2024-01-29T07:47:19.553" v="6"/>
        <pc:sldMkLst>
          <pc:docMk/>
          <pc:sldMk cId="2102594251" sldId="655"/>
        </pc:sldMkLst>
        <pc:spChg chg="add mod">
          <ac:chgData name="石丸　美穂" userId="90f3b6a1-1c19-4a50-bd7d-63d713b3ba0a" providerId="ADAL" clId="{84833D29-8D03-D643-979B-1856291D2742}" dt="2024-01-29T07:47:19.553" v="6"/>
          <ac:spMkLst>
            <pc:docMk/>
            <pc:sldMk cId="2102594251" sldId="655"/>
            <ac:spMk id="3" creationId="{39261172-40C5-8F65-1A5B-B2D0D77D751B}"/>
          </ac:spMkLst>
        </pc:spChg>
      </pc:sldChg>
      <pc:sldChg chg="addSp modSp">
        <pc:chgData name="石丸　美穂" userId="90f3b6a1-1c19-4a50-bd7d-63d713b3ba0a" providerId="ADAL" clId="{84833D29-8D03-D643-979B-1856291D2742}" dt="2024-01-29T07:47:19.553" v="6"/>
        <pc:sldMkLst>
          <pc:docMk/>
          <pc:sldMk cId="0" sldId="657"/>
        </pc:sldMkLst>
        <pc:spChg chg="add mod">
          <ac:chgData name="石丸　美穂" userId="90f3b6a1-1c19-4a50-bd7d-63d713b3ba0a" providerId="ADAL" clId="{84833D29-8D03-D643-979B-1856291D2742}" dt="2024-01-29T07:47:19.553" v="6"/>
          <ac:spMkLst>
            <pc:docMk/>
            <pc:sldMk cId="0" sldId="657"/>
            <ac:spMk id="3" creationId="{3999DB14-C408-1076-41CD-331E773F749A}"/>
          </ac:spMkLst>
        </pc:spChg>
      </pc:sldChg>
      <pc:sldChg chg="addSp modSp">
        <pc:chgData name="石丸　美穂" userId="90f3b6a1-1c19-4a50-bd7d-63d713b3ba0a" providerId="ADAL" clId="{84833D29-8D03-D643-979B-1856291D2742}" dt="2024-01-29T07:47:19.553" v="6"/>
        <pc:sldMkLst>
          <pc:docMk/>
          <pc:sldMk cId="2782846367" sldId="660"/>
        </pc:sldMkLst>
        <pc:spChg chg="add mod">
          <ac:chgData name="石丸　美穂" userId="90f3b6a1-1c19-4a50-bd7d-63d713b3ba0a" providerId="ADAL" clId="{84833D29-8D03-D643-979B-1856291D2742}" dt="2024-01-29T07:47:19.553" v="6"/>
          <ac:spMkLst>
            <pc:docMk/>
            <pc:sldMk cId="2782846367" sldId="660"/>
            <ac:spMk id="8" creationId="{682392D2-B748-C6CF-BEB8-B0A93C5DE9E8}"/>
          </ac:spMkLst>
        </pc:spChg>
      </pc:sldChg>
      <pc:sldChg chg="addSp modSp">
        <pc:chgData name="石丸　美穂" userId="90f3b6a1-1c19-4a50-bd7d-63d713b3ba0a" providerId="ADAL" clId="{84833D29-8D03-D643-979B-1856291D2742}" dt="2024-01-29T07:47:19.553" v="6"/>
        <pc:sldMkLst>
          <pc:docMk/>
          <pc:sldMk cId="1905988975" sldId="664"/>
        </pc:sldMkLst>
        <pc:spChg chg="add mod">
          <ac:chgData name="石丸　美穂" userId="90f3b6a1-1c19-4a50-bd7d-63d713b3ba0a" providerId="ADAL" clId="{84833D29-8D03-D643-979B-1856291D2742}" dt="2024-01-29T07:47:19.553" v="6"/>
          <ac:spMkLst>
            <pc:docMk/>
            <pc:sldMk cId="1905988975" sldId="664"/>
            <ac:spMk id="3" creationId="{19EF4483-5C44-E03B-39D2-3DEFB702C590}"/>
          </ac:spMkLst>
        </pc:spChg>
      </pc:sldChg>
      <pc:sldChg chg="addSp modSp">
        <pc:chgData name="石丸　美穂" userId="90f3b6a1-1c19-4a50-bd7d-63d713b3ba0a" providerId="ADAL" clId="{84833D29-8D03-D643-979B-1856291D2742}" dt="2024-01-29T07:47:19.553" v="6"/>
        <pc:sldMkLst>
          <pc:docMk/>
          <pc:sldMk cId="2007572425" sldId="665"/>
        </pc:sldMkLst>
        <pc:spChg chg="add mod">
          <ac:chgData name="石丸　美穂" userId="90f3b6a1-1c19-4a50-bd7d-63d713b3ba0a" providerId="ADAL" clId="{84833D29-8D03-D643-979B-1856291D2742}" dt="2024-01-29T07:47:19.553" v="6"/>
          <ac:spMkLst>
            <pc:docMk/>
            <pc:sldMk cId="2007572425" sldId="665"/>
            <ac:spMk id="12" creationId="{0181DDE4-9CE7-17CF-DE60-5D1C577ADE22}"/>
          </ac:spMkLst>
        </pc:spChg>
      </pc:sldChg>
      <pc:sldChg chg="addSp modSp">
        <pc:chgData name="石丸　美穂" userId="90f3b6a1-1c19-4a50-bd7d-63d713b3ba0a" providerId="ADAL" clId="{84833D29-8D03-D643-979B-1856291D2742}" dt="2024-01-29T07:47:19.553" v="6"/>
        <pc:sldMkLst>
          <pc:docMk/>
          <pc:sldMk cId="0" sldId="704"/>
        </pc:sldMkLst>
        <pc:spChg chg="add mod">
          <ac:chgData name="石丸　美穂" userId="90f3b6a1-1c19-4a50-bd7d-63d713b3ba0a" providerId="ADAL" clId="{84833D29-8D03-D643-979B-1856291D2742}" dt="2024-01-29T07:47:19.553" v="6"/>
          <ac:spMkLst>
            <pc:docMk/>
            <pc:sldMk cId="0" sldId="704"/>
            <ac:spMk id="5" creationId="{A26D6980-E4B7-2D03-98C6-1DCD75928486}"/>
          </ac:spMkLst>
        </pc:spChg>
      </pc:sldChg>
      <pc:sldChg chg="addSp modSp">
        <pc:chgData name="石丸　美穂" userId="90f3b6a1-1c19-4a50-bd7d-63d713b3ba0a" providerId="ADAL" clId="{84833D29-8D03-D643-979B-1856291D2742}" dt="2024-01-29T07:47:19.553" v="6"/>
        <pc:sldMkLst>
          <pc:docMk/>
          <pc:sldMk cId="0" sldId="705"/>
        </pc:sldMkLst>
        <pc:spChg chg="add mod">
          <ac:chgData name="石丸　美穂" userId="90f3b6a1-1c19-4a50-bd7d-63d713b3ba0a" providerId="ADAL" clId="{84833D29-8D03-D643-979B-1856291D2742}" dt="2024-01-29T07:47:19.553" v="6"/>
          <ac:spMkLst>
            <pc:docMk/>
            <pc:sldMk cId="0" sldId="705"/>
            <ac:spMk id="5" creationId="{864AE3C0-42DA-DADE-716F-B10DD1D0F695}"/>
          </ac:spMkLst>
        </pc:spChg>
      </pc:sldChg>
      <pc:sldChg chg="addSp modSp">
        <pc:chgData name="石丸　美穂" userId="90f3b6a1-1c19-4a50-bd7d-63d713b3ba0a" providerId="ADAL" clId="{84833D29-8D03-D643-979B-1856291D2742}" dt="2024-01-29T07:47:19.553" v="6"/>
        <pc:sldMkLst>
          <pc:docMk/>
          <pc:sldMk cId="0" sldId="706"/>
        </pc:sldMkLst>
        <pc:spChg chg="add mod">
          <ac:chgData name="石丸　美穂" userId="90f3b6a1-1c19-4a50-bd7d-63d713b3ba0a" providerId="ADAL" clId="{84833D29-8D03-D643-979B-1856291D2742}" dt="2024-01-29T07:47:19.553" v="6"/>
          <ac:spMkLst>
            <pc:docMk/>
            <pc:sldMk cId="0" sldId="706"/>
            <ac:spMk id="5" creationId="{B7CAADA9-87A6-315A-99E0-256DFB878048}"/>
          </ac:spMkLst>
        </pc:spChg>
      </pc:sldChg>
      <pc:sldChg chg="addSp modSp">
        <pc:chgData name="石丸　美穂" userId="90f3b6a1-1c19-4a50-bd7d-63d713b3ba0a" providerId="ADAL" clId="{84833D29-8D03-D643-979B-1856291D2742}" dt="2024-01-29T07:47:19.553" v="6"/>
        <pc:sldMkLst>
          <pc:docMk/>
          <pc:sldMk cId="0" sldId="707"/>
        </pc:sldMkLst>
        <pc:spChg chg="add mod">
          <ac:chgData name="石丸　美穂" userId="90f3b6a1-1c19-4a50-bd7d-63d713b3ba0a" providerId="ADAL" clId="{84833D29-8D03-D643-979B-1856291D2742}" dt="2024-01-29T07:47:19.553" v="6"/>
          <ac:spMkLst>
            <pc:docMk/>
            <pc:sldMk cId="0" sldId="707"/>
            <ac:spMk id="5" creationId="{E226B84B-EE5E-D64A-566A-0EC8CA51D01D}"/>
          </ac:spMkLst>
        </pc:spChg>
      </pc:sldChg>
      <pc:sldChg chg="addSp modSp">
        <pc:chgData name="石丸　美穂" userId="90f3b6a1-1c19-4a50-bd7d-63d713b3ba0a" providerId="ADAL" clId="{84833D29-8D03-D643-979B-1856291D2742}" dt="2024-01-29T07:47:19.553" v="6"/>
        <pc:sldMkLst>
          <pc:docMk/>
          <pc:sldMk cId="0" sldId="708"/>
        </pc:sldMkLst>
        <pc:spChg chg="add mod">
          <ac:chgData name="石丸　美穂" userId="90f3b6a1-1c19-4a50-bd7d-63d713b3ba0a" providerId="ADAL" clId="{84833D29-8D03-D643-979B-1856291D2742}" dt="2024-01-29T07:47:19.553" v="6"/>
          <ac:spMkLst>
            <pc:docMk/>
            <pc:sldMk cId="0" sldId="708"/>
            <ac:spMk id="5" creationId="{CEB06574-2A82-D62C-2C7E-C223EC4E3140}"/>
          </ac:spMkLst>
        </pc:spChg>
      </pc:sldChg>
      <pc:sldChg chg="addSp modSp">
        <pc:chgData name="石丸　美穂" userId="90f3b6a1-1c19-4a50-bd7d-63d713b3ba0a" providerId="ADAL" clId="{84833D29-8D03-D643-979B-1856291D2742}" dt="2024-01-29T07:47:19.553" v="6"/>
        <pc:sldMkLst>
          <pc:docMk/>
          <pc:sldMk cId="590199123" sldId="709"/>
        </pc:sldMkLst>
        <pc:spChg chg="add mod">
          <ac:chgData name="石丸　美穂" userId="90f3b6a1-1c19-4a50-bd7d-63d713b3ba0a" providerId="ADAL" clId="{84833D29-8D03-D643-979B-1856291D2742}" dt="2024-01-29T07:47:19.553" v="6"/>
          <ac:spMkLst>
            <pc:docMk/>
            <pc:sldMk cId="590199123" sldId="709"/>
            <ac:spMk id="6" creationId="{D2C56386-9054-8D16-E63D-B4627768B873}"/>
          </ac:spMkLst>
        </pc:spChg>
      </pc:sldChg>
      <pc:sldChg chg="addSp modSp">
        <pc:chgData name="石丸　美穂" userId="90f3b6a1-1c19-4a50-bd7d-63d713b3ba0a" providerId="ADAL" clId="{84833D29-8D03-D643-979B-1856291D2742}" dt="2024-01-29T07:47:19.553" v="6"/>
        <pc:sldMkLst>
          <pc:docMk/>
          <pc:sldMk cId="1064314435" sldId="710"/>
        </pc:sldMkLst>
        <pc:spChg chg="add mod">
          <ac:chgData name="石丸　美穂" userId="90f3b6a1-1c19-4a50-bd7d-63d713b3ba0a" providerId="ADAL" clId="{84833D29-8D03-D643-979B-1856291D2742}" dt="2024-01-29T07:47:19.553" v="6"/>
          <ac:spMkLst>
            <pc:docMk/>
            <pc:sldMk cId="1064314435" sldId="710"/>
            <ac:spMk id="6" creationId="{5161967A-E395-8BF9-8F5D-8151F9DD78B3}"/>
          </ac:spMkLst>
        </pc:spChg>
      </pc:sldChg>
      <pc:sldChg chg="addSp modSp">
        <pc:chgData name="石丸　美穂" userId="90f3b6a1-1c19-4a50-bd7d-63d713b3ba0a" providerId="ADAL" clId="{84833D29-8D03-D643-979B-1856291D2742}" dt="2024-01-29T07:47:19.553" v="6"/>
        <pc:sldMkLst>
          <pc:docMk/>
          <pc:sldMk cId="3504194649" sldId="711"/>
        </pc:sldMkLst>
        <pc:spChg chg="add mod">
          <ac:chgData name="石丸　美穂" userId="90f3b6a1-1c19-4a50-bd7d-63d713b3ba0a" providerId="ADAL" clId="{84833D29-8D03-D643-979B-1856291D2742}" dt="2024-01-29T07:47:19.553" v="6"/>
          <ac:spMkLst>
            <pc:docMk/>
            <pc:sldMk cId="3504194649" sldId="711"/>
            <ac:spMk id="4" creationId="{F6BC6F05-815B-A206-CEF4-B91541BD40ED}"/>
          </ac:spMkLst>
        </pc:spChg>
      </pc:sldChg>
      <pc:sldChg chg="addSp modSp">
        <pc:chgData name="石丸　美穂" userId="90f3b6a1-1c19-4a50-bd7d-63d713b3ba0a" providerId="ADAL" clId="{84833D29-8D03-D643-979B-1856291D2742}" dt="2024-01-29T07:47:19.553" v="6"/>
        <pc:sldMkLst>
          <pc:docMk/>
          <pc:sldMk cId="1736220864" sldId="712"/>
        </pc:sldMkLst>
        <pc:spChg chg="add mod">
          <ac:chgData name="石丸　美穂" userId="90f3b6a1-1c19-4a50-bd7d-63d713b3ba0a" providerId="ADAL" clId="{84833D29-8D03-D643-979B-1856291D2742}" dt="2024-01-29T07:47:19.553" v="6"/>
          <ac:spMkLst>
            <pc:docMk/>
            <pc:sldMk cId="1736220864" sldId="712"/>
            <ac:spMk id="6" creationId="{4946708D-50E1-78DF-6937-CE540ED85E0D}"/>
          </ac:spMkLst>
        </pc:spChg>
      </pc:sldChg>
      <pc:sldChg chg="addSp modSp">
        <pc:chgData name="石丸　美穂" userId="90f3b6a1-1c19-4a50-bd7d-63d713b3ba0a" providerId="ADAL" clId="{84833D29-8D03-D643-979B-1856291D2742}" dt="2024-01-29T07:47:19.553" v="6"/>
        <pc:sldMkLst>
          <pc:docMk/>
          <pc:sldMk cId="3733088909" sldId="713"/>
        </pc:sldMkLst>
        <pc:spChg chg="add mod">
          <ac:chgData name="石丸　美穂" userId="90f3b6a1-1c19-4a50-bd7d-63d713b3ba0a" providerId="ADAL" clId="{84833D29-8D03-D643-979B-1856291D2742}" dt="2024-01-29T07:47:19.553" v="6"/>
          <ac:spMkLst>
            <pc:docMk/>
            <pc:sldMk cId="3733088909" sldId="713"/>
            <ac:spMk id="7" creationId="{007C81C9-C50C-3528-2BEC-477D42D50505}"/>
          </ac:spMkLst>
        </pc:spChg>
      </pc:sldChg>
      <pc:sldChg chg="addSp modSp">
        <pc:chgData name="石丸　美穂" userId="90f3b6a1-1c19-4a50-bd7d-63d713b3ba0a" providerId="ADAL" clId="{84833D29-8D03-D643-979B-1856291D2742}" dt="2024-01-29T07:47:19.553" v="6"/>
        <pc:sldMkLst>
          <pc:docMk/>
          <pc:sldMk cId="2964331702" sldId="715"/>
        </pc:sldMkLst>
        <pc:spChg chg="add mod">
          <ac:chgData name="石丸　美穂" userId="90f3b6a1-1c19-4a50-bd7d-63d713b3ba0a" providerId="ADAL" clId="{84833D29-8D03-D643-979B-1856291D2742}" dt="2024-01-29T07:47:19.553" v="6"/>
          <ac:spMkLst>
            <pc:docMk/>
            <pc:sldMk cId="2964331702" sldId="715"/>
            <ac:spMk id="6" creationId="{FF586B74-DE8A-C591-352B-CFD678C050EB}"/>
          </ac:spMkLst>
        </pc:spChg>
      </pc:sldChg>
      <pc:sldChg chg="addSp modSp">
        <pc:chgData name="石丸　美穂" userId="90f3b6a1-1c19-4a50-bd7d-63d713b3ba0a" providerId="ADAL" clId="{84833D29-8D03-D643-979B-1856291D2742}" dt="2024-01-29T07:47:19.553" v="6"/>
        <pc:sldMkLst>
          <pc:docMk/>
          <pc:sldMk cId="1426197783" sldId="716"/>
        </pc:sldMkLst>
        <pc:spChg chg="add mod">
          <ac:chgData name="石丸　美穂" userId="90f3b6a1-1c19-4a50-bd7d-63d713b3ba0a" providerId="ADAL" clId="{84833D29-8D03-D643-979B-1856291D2742}" dt="2024-01-29T07:47:19.553" v="6"/>
          <ac:spMkLst>
            <pc:docMk/>
            <pc:sldMk cId="1426197783" sldId="716"/>
            <ac:spMk id="3" creationId="{3D293FD5-B102-E77E-1142-78264B9AD764}"/>
          </ac:spMkLst>
        </pc:spChg>
      </pc:sldChg>
      <pc:sldChg chg="addSp modSp">
        <pc:chgData name="石丸　美穂" userId="90f3b6a1-1c19-4a50-bd7d-63d713b3ba0a" providerId="ADAL" clId="{84833D29-8D03-D643-979B-1856291D2742}" dt="2024-01-29T07:47:19.553" v="6"/>
        <pc:sldMkLst>
          <pc:docMk/>
          <pc:sldMk cId="3661251611" sldId="717"/>
        </pc:sldMkLst>
        <pc:spChg chg="add mod">
          <ac:chgData name="石丸　美穂" userId="90f3b6a1-1c19-4a50-bd7d-63d713b3ba0a" providerId="ADAL" clId="{84833D29-8D03-D643-979B-1856291D2742}" dt="2024-01-29T07:47:19.553" v="6"/>
          <ac:spMkLst>
            <pc:docMk/>
            <pc:sldMk cId="3661251611" sldId="717"/>
            <ac:spMk id="6" creationId="{D5580717-6A0F-F32F-7B03-60A743125574}"/>
          </ac:spMkLst>
        </pc:spChg>
      </pc:sldChg>
      <pc:sldChg chg="addSp modSp">
        <pc:chgData name="石丸　美穂" userId="90f3b6a1-1c19-4a50-bd7d-63d713b3ba0a" providerId="ADAL" clId="{84833D29-8D03-D643-979B-1856291D2742}" dt="2024-01-29T07:47:19.553" v="6"/>
        <pc:sldMkLst>
          <pc:docMk/>
          <pc:sldMk cId="1157306542" sldId="718"/>
        </pc:sldMkLst>
        <pc:spChg chg="add mod">
          <ac:chgData name="石丸　美穂" userId="90f3b6a1-1c19-4a50-bd7d-63d713b3ba0a" providerId="ADAL" clId="{84833D29-8D03-D643-979B-1856291D2742}" dt="2024-01-29T07:47:19.553" v="6"/>
          <ac:spMkLst>
            <pc:docMk/>
            <pc:sldMk cId="1157306542" sldId="718"/>
            <ac:spMk id="6" creationId="{021DF630-A887-27C8-2879-6F86FBF6E809}"/>
          </ac:spMkLst>
        </pc:spChg>
      </pc:sldChg>
      <pc:sldChg chg="addSp modSp">
        <pc:chgData name="石丸　美穂" userId="90f3b6a1-1c19-4a50-bd7d-63d713b3ba0a" providerId="ADAL" clId="{84833D29-8D03-D643-979B-1856291D2742}" dt="2024-01-29T07:47:19.553" v="6"/>
        <pc:sldMkLst>
          <pc:docMk/>
          <pc:sldMk cId="569999242" sldId="719"/>
        </pc:sldMkLst>
        <pc:spChg chg="add mod">
          <ac:chgData name="石丸　美穂" userId="90f3b6a1-1c19-4a50-bd7d-63d713b3ba0a" providerId="ADAL" clId="{84833D29-8D03-D643-979B-1856291D2742}" dt="2024-01-29T07:47:19.553" v="6"/>
          <ac:spMkLst>
            <pc:docMk/>
            <pc:sldMk cId="569999242" sldId="719"/>
            <ac:spMk id="2" creationId="{5A88273E-CD05-C0B0-E879-E35F3831267D}"/>
          </ac:spMkLst>
        </pc:spChg>
      </pc:sldChg>
      <pc:sldChg chg="addSp modSp">
        <pc:chgData name="石丸　美穂" userId="90f3b6a1-1c19-4a50-bd7d-63d713b3ba0a" providerId="ADAL" clId="{84833D29-8D03-D643-979B-1856291D2742}" dt="2024-01-29T07:47:19.553" v="6"/>
        <pc:sldMkLst>
          <pc:docMk/>
          <pc:sldMk cId="2283132091" sldId="720"/>
        </pc:sldMkLst>
        <pc:spChg chg="add mod">
          <ac:chgData name="石丸　美穂" userId="90f3b6a1-1c19-4a50-bd7d-63d713b3ba0a" providerId="ADAL" clId="{84833D29-8D03-D643-979B-1856291D2742}" dt="2024-01-29T07:47:19.553" v="6"/>
          <ac:spMkLst>
            <pc:docMk/>
            <pc:sldMk cId="2283132091" sldId="720"/>
            <ac:spMk id="7" creationId="{59F6B2A0-BBD9-0B0B-87BF-2E494223FD90}"/>
          </ac:spMkLst>
        </pc:spChg>
      </pc:sldChg>
      <pc:sldChg chg="addSp modSp">
        <pc:chgData name="石丸　美穂" userId="90f3b6a1-1c19-4a50-bd7d-63d713b3ba0a" providerId="ADAL" clId="{84833D29-8D03-D643-979B-1856291D2742}" dt="2024-01-29T07:47:19.553" v="6"/>
        <pc:sldMkLst>
          <pc:docMk/>
          <pc:sldMk cId="2141753750" sldId="724"/>
        </pc:sldMkLst>
        <pc:spChg chg="add mod">
          <ac:chgData name="石丸　美穂" userId="90f3b6a1-1c19-4a50-bd7d-63d713b3ba0a" providerId="ADAL" clId="{84833D29-8D03-D643-979B-1856291D2742}" dt="2024-01-29T07:47:19.553" v="6"/>
          <ac:spMkLst>
            <pc:docMk/>
            <pc:sldMk cId="2141753750" sldId="724"/>
            <ac:spMk id="8" creationId="{5E59EAC5-D133-B97B-75D0-A226C89C5F02}"/>
          </ac:spMkLst>
        </pc:spChg>
      </pc:sldChg>
      <pc:sldChg chg="addSp modSp">
        <pc:chgData name="石丸　美穂" userId="90f3b6a1-1c19-4a50-bd7d-63d713b3ba0a" providerId="ADAL" clId="{84833D29-8D03-D643-979B-1856291D2742}" dt="2024-01-29T07:47:19.553" v="6"/>
        <pc:sldMkLst>
          <pc:docMk/>
          <pc:sldMk cId="1761145485" sldId="726"/>
        </pc:sldMkLst>
        <pc:spChg chg="add mod">
          <ac:chgData name="石丸　美穂" userId="90f3b6a1-1c19-4a50-bd7d-63d713b3ba0a" providerId="ADAL" clId="{84833D29-8D03-D643-979B-1856291D2742}" dt="2024-01-29T07:47:19.553" v="6"/>
          <ac:spMkLst>
            <pc:docMk/>
            <pc:sldMk cId="1761145485" sldId="726"/>
            <ac:spMk id="6" creationId="{35B1A13E-4378-AEFF-D91E-67159F4842B6}"/>
          </ac:spMkLst>
        </pc:spChg>
      </pc:sldChg>
      <pc:sldChg chg="addSp modSp">
        <pc:chgData name="石丸　美穂" userId="90f3b6a1-1c19-4a50-bd7d-63d713b3ba0a" providerId="ADAL" clId="{84833D29-8D03-D643-979B-1856291D2742}" dt="2024-01-29T07:47:19.553" v="6"/>
        <pc:sldMkLst>
          <pc:docMk/>
          <pc:sldMk cId="3619965604" sldId="727"/>
        </pc:sldMkLst>
        <pc:spChg chg="add mod">
          <ac:chgData name="石丸　美穂" userId="90f3b6a1-1c19-4a50-bd7d-63d713b3ba0a" providerId="ADAL" clId="{84833D29-8D03-D643-979B-1856291D2742}" dt="2024-01-29T07:47:19.553" v="6"/>
          <ac:spMkLst>
            <pc:docMk/>
            <pc:sldMk cId="3619965604" sldId="727"/>
            <ac:spMk id="2" creationId="{DED2448F-C829-B69B-EC53-F6790C059431}"/>
          </ac:spMkLst>
        </pc:spChg>
      </pc:sldChg>
      <pc:sldChg chg="addSp modSp">
        <pc:chgData name="石丸　美穂" userId="90f3b6a1-1c19-4a50-bd7d-63d713b3ba0a" providerId="ADAL" clId="{84833D29-8D03-D643-979B-1856291D2742}" dt="2024-01-29T07:47:19.553" v="6"/>
        <pc:sldMkLst>
          <pc:docMk/>
          <pc:sldMk cId="4184729179" sldId="728"/>
        </pc:sldMkLst>
        <pc:spChg chg="add mod">
          <ac:chgData name="石丸　美穂" userId="90f3b6a1-1c19-4a50-bd7d-63d713b3ba0a" providerId="ADAL" clId="{84833D29-8D03-D643-979B-1856291D2742}" dt="2024-01-29T07:47:19.553" v="6"/>
          <ac:spMkLst>
            <pc:docMk/>
            <pc:sldMk cId="4184729179" sldId="728"/>
            <ac:spMk id="2" creationId="{6E6755BC-C5BB-355C-FB4B-5F944086721C}"/>
          </ac:spMkLst>
        </pc:spChg>
      </pc:sldChg>
      <pc:sldChg chg="addSp modSp">
        <pc:chgData name="石丸　美穂" userId="90f3b6a1-1c19-4a50-bd7d-63d713b3ba0a" providerId="ADAL" clId="{84833D29-8D03-D643-979B-1856291D2742}" dt="2024-01-29T07:47:19.553" v="6"/>
        <pc:sldMkLst>
          <pc:docMk/>
          <pc:sldMk cId="717601405" sldId="729"/>
        </pc:sldMkLst>
        <pc:spChg chg="add mod">
          <ac:chgData name="石丸　美穂" userId="90f3b6a1-1c19-4a50-bd7d-63d713b3ba0a" providerId="ADAL" clId="{84833D29-8D03-D643-979B-1856291D2742}" dt="2024-01-29T07:47:19.553" v="6"/>
          <ac:spMkLst>
            <pc:docMk/>
            <pc:sldMk cId="717601405" sldId="729"/>
            <ac:spMk id="2" creationId="{8CB3B3D4-61E0-8068-B331-4EA7C338B9B2}"/>
          </ac:spMkLst>
        </pc:spChg>
      </pc:sldChg>
      <pc:sldChg chg="addSp modSp">
        <pc:chgData name="石丸　美穂" userId="90f3b6a1-1c19-4a50-bd7d-63d713b3ba0a" providerId="ADAL" clId="{84833D29-8D03-D643-979B-1856291D2742}" dt="2024-01-29T07:47:19.553" v="6"/>
        <pc:sldMkLst>
          <pc:docMk/>
          <pc:sldMk cId="3039720894" sldId="730"/>
        </pc:sldMkLst>
        <pc:spChg chg="add mod">
          <ac:chgData name="石丸　美穂" userId="90f3b6a1-1c19-4a50-bd7d-63d713b3ba0a" providerId="ADAL" clId="{84833D29-8D03-D643-979B-1856291D2742}" dt="2024-01-29T07:47:19.553" v="6"/>
          <ac:spMkLst>
            <pc:docMk/>
            <pc:sldMk cId="3039720894" sldId="730"/>
            <ac:spMk id="2" creationId="{A3B0B436-0C53-583C-E506-E935DFB85DB4}"/>
          </ac:spMkLst>
        </pc:spChg>
      </pc:sldChg>
      <pc:sldChg chg="addSp modSp">
        <pc:chgData name="石丸　美穂" userId="90f3b6a1-1c19-4a50-bd7d-63d713b3ba0a" providerId="ADAL" clId="{84833D29-8D03-D643-979B-1856291D2742}" dt="2024-01-29T07:47:19.553" v="6"/>
        <pc:sldMkLst>
          <pc:docMk/>
          <pc:sldMk cId="2559320563" sldId="731"/>
        </pc:sldMkLst>
        <pc:spChg chg="add mod">
          <ac:chgData name="石丸　美穂" userId="90f3b6a1-1c19-4a50-bd7d-63d713b3ba0a" providerId="ADAL" clId="{84833D29-8D03-D643-979B-1856291D2742}" dt="2024-01-29T07:47:19.553" v="6"/>
          <ac:spMkLst>
            <pc:docMk/>
            <pc:sldMk cId="2559320563" sldId="731"/>
            <ac:spMk id="2" creationId="{E774568B-9A41-0972-1388-E7CFD1C99287}"/>
          </ac:spMkLst>
        </pc:spChg>
      </pc:sldChg>
      <pc:sldChg chg="addSp modSp">
        <pc:chgData name="石丸　美穂" userId="90f3b6a1-1c19-4a50-bd7d-63d713b3ba0a" providerId="ADAL" clId="{84833D29-8D03-D643-979B-1856291D2742}" dt="2024-01-29T07:47:19.553" v="6"/>
        <pc:sldMkLst>
          <pc:docMk/>
          <pc:sldMk cId="2116227729" sldId="732"/>
        </pc:sldMkLst>
        <pc:spChg chg="add mod">
          <ac:chgData name="石丸　美穂" userId="90f3b6a1-1c19-4a50-bd7d-63d713b3ba0a" providerId="ADAL" clId="{84833D29-8D03-D643-979B-1856291D2742}" dt="2024-01-29T07:47:19.553" v="6"/>
          <ac:spMkLst>
            <pc:docMk/>
            <pc:sldMk cId="2116227729" sldId="732"/>
            <ac:spMk id="2" creationId="{0711F45D-51D1-7A8B-6272-C1E14A8FFAC2}"/>
          </ac:spMkLst>
        </pc:spChg>
      </pc:sldChg>
      <pc:sldChg chg="addSp delSp modSp mod">
        <pc:chgData name="石丸　美穂" userId="90f3b6a1-1c19-4a50-bd7d-63d713b3ba0a" providerId="ADAL" clId="{84833D29-8D03-D643-979B-1856291D2742}" dt="2024-01-29T08:43:11.084" v="805"/>
        <pc:sldMkLst>
          <pc:docMk/>
          <pc:sldMk cId="1048885285" sldId="733"/>
        </pc:sldMkLst>
        <pc:spChg chg="add mod">
          <ac:chgData name="石丸　美穂" userId="90f3b6a1-1c19-4a50-bd7d-63d713b3ba0a" providerId="ADAL" clId="{84833D29-8D03-D643-979B-1856291D2742}" dt="2024-01-29T07:47:19.553" v="6"/>
          <ac:spMkLst>
            <pc:docMk/>
            <pc:sldMk cId="1048885285" sldId="733"/>
            <ac:spMk id="2" creationId="{4F4BF36F-9BD5-EA66-8230-1B551C15D088}"/>
          </ac:spMkLst>
        </pc:spChg>
        <pc:spChg chg="del">
          <ac:chgData name="石丸　美穂" userId="90f3b6a1-1c19-4a50-bd7d-63d713b3ba0a" providerId="ADAL" clId="{84833D29-8D03-D643-979B-1856291D2742}" dt="2024-01-29T08:43:10.743" v="804" actId="478"/>
          <ac:spMkLst>
            <pc:docMk/>
            <pc:sldMk cId="1048885285" sldId="733"/>
            <ac:spMk id="6" creationId="{23FC975F-6DA7-A13B-B5C0-8E78295EEA8C}"/>
          </ac:spMkLst>
        </pc:spChg>
        <pc:spChg chg="add mod">
          <ac:chgData name="石丸　美穂" userId="90f3b6a1-1c19-4a50-bd7d-63d713b3ba0a" providerId="ADAL" clId="{84833D29-8D03-D643-979B-1856291D2742}" dt="2024-01-29T08:43:11.084" v="805"/>
          <ac:spMkLst>
            <pc:docMk/>
            <pc:sldMk cId="1048885285" sldId="733"/>
            <ac:spMk id="9" creationId="{87798E9B-6A4E-8CFD-22C7-7ECC13690BE3}"/>
          </ac:spMkLst>
        </pc:spChg>
      </pc:sldChg>
      <pc:sldChg chg="addSp delSp modSp mod">
        <pc:chgData name="石丸　美穂" userId="90f3b6a1-1c19-4a50-bd7d-63d713b3ba0a" providerId="ADAL" clId="{84833D29-8D03-D643-979B-1856291D2742}" dt="2024-01-29T08:43:15.625" v="807"/>
        <pc:sldMkLst>
          <pc:docMk/>
          <pc:sldMk cId="2120317407" sldId="734"/>
        </pc:sldMkLst>
        <pc:spChg chg="add mod">
          <ac:chgData name="石丸　美穂" userId="90f3b6a1-1c19-4a50-bd7d-63d713b3ba0a" providerId="ADAL" clId="{84833D29-8D03-D643-979B-1856291D2742}" dt="2024-01-29T07:47:19.553" v="6"/>
          <ac:spMkLst>
            <pc:docMk/>
            <pc:sldMk cId="2120317407" sldId="734"/>
            <ac:spMk id="2" creationId="{91FCDE14-6E7D-C8EA-9663-F6DFA628FB05}"/>
          </ac:spMkLst>
        </pc:spChg>
        <pc:spChg chg="del">
          <ac:chgData name="石丸　美穂" userId="90f3b6a1-1c19-4a50-bd7d-63d713b3ba0a" providerId="ADAL" clId="{84833D29-8D03-D643-979B-1856291D2742}" dt="2024-01-29T08:43:15.288" v="806" actId="478"/>
          <ac:spMkLst>
            <pc:docMk/>
            <pc:sldMk cId="2120317407" sldId="734"/>
            <ac:spMk id="6" creationId="{3C11355C-08BE-D43A-DC36-D735CABF8981}"/>
          </ac:spMkLst>
        </pc:spChg>
        <pc:spChg chg="add mod">
          <ac:chgData name="石丸　美穂" userId="90f3b6a1-1c19-4a50-bd7d-63d713b3ba0a" providerId="ADAL" clId="{84833D29-8D03-D643-979B-1856291D2742}" dt="2024-01-29T08:43:15.625" v="807"/>
          <ac:spMkLst>
            <pc:docMk/>
            <pc:sldMk cId="2120317407" sldId="734"/>
            <ac:spMk id="8" creationId="{7F13B70F-C7CC-8656-0F4A-746FFA22C3B1}"/>
          </ac:spMkLst>
        </pc:spChg>
      </pc:sldChg>
      <pc:sldChg chg="addSp delSp modSp mod">
        <pc:chgData name="石丸　美穂" userId="90f3b6a1-1c19-4a50-bd7d-63d713b3ba0a" providerId="ADAL" clId="{84833D29-8D03-D643-979B-1856291D2742}" dt="2024-01-29T08:43:20.571" v="809"/>
        <pc:sldMkLst>
          <pc:docMk/>
          <pc:sldMk cId="2646469010" sldId="735"/>
        </pc:sldMkLst>
        <pc:spChg chg="del">
          <ac:chgData name="石丸　美穂" userId="90f3b6a1-1c19-4a50-bd7d-63d713b3ba0a" providerId="ADAL" clId="{84833D29-8D03-D643-979B-1856291D2742}" dt="2024-01-29T08:40:43.778" v="758" actId="478"/>
          <ac:spMkLst>
            <pc:docMk/>
            <pc:sldMk cId="2646469010" sldId="735"/>
            <ac:spMk id="2" creationId="{A49D403A-DA47-B4EE-A688-D2C97C5B13EA}"/>
          </ac:spMkLst>
        </pc:spChg>
        <pc:spChg chg="del">
          <ac:chgData name="石丸　美穂" userId="90f3b6a1-1c19-4a50-bd7d-63d713b3ba0a" providerId="ADAL" clId="{84833D29-8D03-D643-979B-1856291D2742}" dt="2024-01-29T08:43:20.197" v="808" actId="478"/>
          <ac:spMkLst>
            <pc:docMk/>
            <pc:sldMk cId="2646469010" sldId="735"/>
            <ac:spMk id="3" creationId="{F586018C-EDCA-FFC7-CD30-17FF38708688}"/>
          </ac:spMkLst>
        </pc:spChg>
        <pc:spChg chg="add mod">
          <ac:chgData name="石丸　美穂" userId="90f3b6a1-1c19-4a50-bd7d-63d713b3ba0a" providerId="ADAL" clId="{84833D29-8D03-D643-979B-1856291D2742}" dt="2024-01-29T07:47:19.553" v="6"/>
          <ac:spMkLst>
            <pc:docMk/>
            <pc:sldMk cId="2646469010" sldId="735"/>
            <ac:spMk id="4" creationId="{393CFC2C-C835-3428-70FF-49F47EED53DC}"/>
          </ac:spMkLst>
        </pc:spChg>
        <pc:spChg chg="add mod">
          <ac:chgData name="石丸　美穂" userId="90f3b6a1-1c19-4a50-bd7d-63d713b3ba0a" providerId="ADAL" clId="{84833D29-8D03-D643-979B-1856291D2742}" dt="2024-01-29T08:40:44.291" v="759"/>
          <ac:spMkLst>
            <pc:docMk/>
            <pc:sldMk cId="2646469010" sldId="735"/>
            <ac:spMk id="6" creationId="{74F0B97C-D1E4-E996-D3DC-F2727E587161}"/>
          </ac:spMkLst>
        </pc:spChg>
        <pc:spChg chg="add mod">
          <ac:chgData name="石丸　美穂" userId="90f3b6a1-1c19-4a50-bd7d-63d713b3ba0a" providerId="ADAL" clId="{84833D29-8D03-D643-979B-1856291D2742}" dt="2024-01-29T08:43:20.571" v="809"/>
          <ac:spMkLst>
            <pc:docMk/>
            <pc:sldMk cId="2646469010" sldId="735"/>
            <ac:spMk id="9" creationId="{833408F6-D20E-5846-A105-2BE355A7E612}"/>
          </ac:spMkLst>
        </pc:spChg>
      </pc:sldChg>
      <pc:sldChg chg="addSp delSp modSp mod">
        <pc:chgData name="石丸　美穂" userId="90f3b6a1-1c19-4a50-bd7d-63d713b3ba0a" providerId="ADAL" clId="{84833D29-8D03-D643-979B-1856291D2742}" dt="2024-01-29T08:43:45.481" v="817"/>
        <pc:sldMkLst>
          <pc:docMk/>
          <pc:sldMk cId="1439878461" sldId="739"/>
        </pc:sldMkLst>
        <pc:spChg chg="del">
          <ac:chgData name="石丸　美穂" userId="90f3b6a1-1c19-4a50-bd7d-63d713b3ba0a" providerId="ADAL" clId="{84833D29-8D03-D643-979B-1856291D2742}" dt="2024-01-29T08:41:05.785" v="766" actId="478"/>
          <ac:spMkLst>
            <pc:docMk/>
            <pc:sldMk cId="1439878461" sldId="739"/>
            <ac:spMk id="2" creationId="{F5A6282F-3059-57FB-C7FC-A3C0BE138D64}"/>
          </ac:spMkLst>
        </pc:spChg>
        <pc:spChg chg="del">
          <ac:chgData name="石丸　美穂" userId="90f3b6a1-1c19-4a50-bd7d-63d713b3ba0a" providerId="ADAL" clId="{84833D29-8D03-D643-979B-1856291D2742}" dt="2024-01-29T08:43:45.121" v="816" actId="478"/>
          <ac:spMkLst>
            <pc:docMk/>
            <pc:sldMk cId="1439878461" sldId="739"/>
            <ac:spMk id="6" creationId="{AFB8D381-6416-2872-4DF4-46F2566F308C}"/>
          </ac:spMkLst>
        </pc:spChg>
        <pc:spChg chg="add mod">
          <ac:chgData name="石丸　美穂" userId="90f3b6a1-1c19-4a50-bd7d-63d713b3ba0a" providerId="ADAL" clId="{84833D29-8D03-D643-979B-1856291D2742}" dt="2024-01-29T07:47:19.553" v="6"/>
          <ac:spMkLst>
            <pc:docMk/>
            <pc:sldMk cId="1439878461" sldId="739"/>
            <ac:spMk id="8" creationId="{E04F64A0-25FD-BFA7-3754-934D49719EB4}"/>
          </ac:spMkLst>
        </pc:spChg>
        <pc:spChg chg="add mod">
          <ac:chgData name="石丸　美穂" userId="90f3b6a1-1c19-4a50-bd7d-63d713b3ba0a" providerId="ADAL" clId="{84833D29-8D03-D643-979B-1856291D2742}" dt="2024-01-29T08:41:06.164" v="767"/>
          <ac:spMkLst>
            <pc:docMk/>
            <pc:sldMk cId="1439878461" sldId="739"/>
            <ac:spMk id="16" creationId="{CFF9BF37-BDA6-9205-F0C8-7C1268136D14}"/>
          </ac:spMkLst>
        </pc:spChg>
        <pc:spChg chg="add mod">
          <ac:chgData name="石丸　美穂" userId="90f3b6a1-1c19-4a50-bd7d-63d713b3ba0a" providerId="ADAL" clId="{84833D29-8D03-D643-979B-1856291D2742}" dt="2024-01-29T08:43:45.481" v="817"/>
          <ac:spMkLst>
            <pc:docMk/>
            <pc:sldMk cId="1439878461" sldId="739"/>
            <ac:spMk id="17" creationId="{4CB454E8-F5C4-491E-F613-56B6E6F66346}"/>
          </ac:spMkLst>
        </pc:spChg>
      </pc:sldChg>
      <pc:sldChg chg="addSp delSp modSp mod">
        <pc:chgData name="石丸　美穂" userId="90f3b6a1-1c19-4a50-bd7d-63d713b3ba0a" providerId="ADAL" clId="{84833D29-8D03-D643-979B-1856291D2742}" dt="2024-01-29T08:44:02.781" v="825"/>
        <pc:sldMkLst>
          <pc:docMk/>
          <pc:sldMk cId="3618210433" sldId="740"/>
        </pc:sldMkLst>
        <pc:spChg chg="del">
          <ac:chgData name="石丸　美穂" userId="90f3b6a1-1c19-4a50-bd7d-63d713b3ba0a" providerId="ADAL" clId="{84833D29-8D03-D643-979B-1856291D2742}" dt="2024-01-29T08:41:24.634" v="774" actId="478"/>
          <ac:spMkLst>
            <pc:docMk/>
            <pc:sldMk cId="3618210433" sldId="740"/>
            <ac:spMk id="2" creationId="{F8290E64-D5DB-37F9-AF5D-76C68EE5771B}"/>
          </ac:spMkLst>
        </pc:spChg>
        <pc:spChg chg="del">
          <ac:chgData name="石丸　美穂" userId="90f3b6a1-1c19-4a50-bd7d-63d713b3ba0a" providerId="ADAL" clId="{84833D29-8D03-D643-979B-1856291D2742}" dt="2024-01-29T08:44:02.393" v="824" actId="478"/>
          <ac:spMkLst>
            <pc:docMk/>
            <pc:sldMk cId="3618210433" sldId="740"/>
            <ac:spMk id="6" creationId="{3C818C9B-84D6-F90A-3EE1-6B7D75ABB2C5}"/>
          </ac:spMkLst>
        </pc:spChg>
        <pc:spChg chg="add mod">
          <ac:chgData name="石丸　美穂" userId="90f3b6a1-1c19-4a50-bd7d-63d713b3ba0a" providerId="ADAL" clId="{84833D29-8D03-D643-979B-1856291D2742}" dt="2024-01-29T07:47:19.553" v="6"/>
          <ac:spMkLst>
            <pc:docMk/>
            <pc:sldMk cId="3618210433" sldId="740"/>
            <ac:spMk id="9" creationId="{D8697B78-1751-E394-DB09-6C15B90CA545}"/>
          </ac:spMkLst>
        </pc:spChg>
        <pc:spChg chg="add mod">
          <ac:chgData name="石丸　美穂" userId="90f3b6a1-1c19-4a50-bd7d-63d713b3ba0a" providerId="ADAL" clId="{84833D29-8D03-D643-979B-1856291D2742}" dt="2024-01-29T08:41:25" v="775"/>
          <ac:spMkLst>
            <pc:docMk/>
            <pc:sldMk cId="3618210433" sldId="740"/>
            <ac:spMk id="10" creationId="{250597CF-32D6-F6A5-0692-4D7FA3EE81CE}"/>
          </ac:spMkLst>
        </pc:spChg>
        <pc:spChg chg="add mod">
          <ac:chgData name="石丸　美穂" userId="90f3b6a1-1c19-4a50-bd7d-63d713b3ba0a" providerId="ADAL" clId="{84833D29-8D03-D643-979B-1856291D2742}" dt="2024-01-29T08:44:02.781" v="825"/>
          <ac:spMkLst>
            <pc:docMk/>
            <pc:sldMk cId="3618210433" sldId="740"/>
            <ac:spMk id="11" creationId="{846EFE1E-AA48-6C16-B156-65ABFC938362}"/>
          </ac:spMkLst>
        </pc:spChg>
      </pc:sldChg>
      <pc:sldChg chg="addSp delSp modSp mod">
        <pc:chgData name="石丸　美穂" userId="90f3b6a1-1c19-4a50-bd7d-63d713b3ba0a" providerId="ADAL" clId="{84833D29-8D03-D643-979B-1856291D2742}" dt="2024-01-29T08:44:07.133" v="827"/>
        <pc:sldMkLst>
          <pc:docMk/>
          <pc:sldMk cId="3711918425" sldId="741"/>
        </pc:sldMkLst>
        <pc:spChg chg="del">
          <ac:chgData name="石丸　美穂" userId="90f3b6a1-1c19-4a50-bd7d-63d713b3ba0a" providerId="ADAL" clId="{84833D29-8D03-D643-979B-1856291D2742}" dt="2024-01-29T08:41:27.867" v="776" actId="478"/>
          <ac:spMkLst>
            <pc:docMk/>
            <pc:sldMk cId="3711918425" sldId="741"/>
            <ac:spMk id="2" creationId="{59095CC5-D0AF-4A00-F7F5-1B8BE8A3D56D}"/>
          </ac:spMkLst>
        </pc:spChg>
        <pc:spChg chg="del">
          <ac:chgData name="石丸　美穂" userId="90f3b6a1-1c19-4a50-bd7d-63d713b3ba0a" providerId="ADAL" clId="{84833D29-8D03-D643-979B-1856291D2742}" dt="2024-01-29T08:44:06.816" v="826" actId="478"/>
          <ac:spMkLst>
            <pc:docMk/>
            <pc:sldMk cId="3711918425" sldId="741"/>
            <ac:spMk id="6" creationId="{107B5177-31AF-2B45-9791-FC277EE084CD}"/>
          </ac:spMkLst>
        </pc:spChg>
        <pc:spChg chg="add mod">
          <ac:chgData name="石丸　美穂" userId="90f3b6a1-1c19-4a50-bd7d-63d713b3ba0a" providerId="ADAL" clId="{84833D29-8D03-D643-979B-1856291D2742}" dt="2024-01-29T07:47:19.553" v="6"/>
          <ac:spMkLst>
            <pc:docMk/>
            <pc:sldMk cId="3711918425" sldId="741"/>
            <ac:spMk id="7" creationId="{4F852B44-72A5-0037-D478-7C9839350042}"/>
          </ac:spMkLst>
        </pc:spChg>
        <pc:spChg chg="add mod">
          <ac:chgData name="石丸　美穂" userId="90f3b6a1-1c19-4a50-bd7d-63d713b3ba0a" providerId="ADAL" clId="{84833D29-8D03-D643-979B-1856291D2742}" dt="2024-01-29T08:41:28.196" v="777"/>
          <ac:spMkLst>
            <pc:docMk/>
            <pc:sldMk cId="3711918425" sldId="741"/>
            <ac:spMk id="8" creationId="{A6DB452C-E20F-3628-B080-4CDD454982AD}"/>
          </ac:spMkLst>
        </pc:spChg>
        <pc:spChg chg="add mod">
          <ac:chgData name="石丸　美穂" userId="90f3b6a1-1c19-4a50-bd7d-63d713b3ba0a" providerId="ADAL" clId="{84833D29-8D03-D643-979B-1856291D2742}" dt="2024-01-29T08:44:07.133" v="827"/>
          <ac:spMkLst>
            <pc:docMk/>
            <pc:sldMk cId="3711918425" sldId="741"/>
            <ac:spMk id="9" creationId="{53842BE7-C59E-5F78-3EB3-25B663C750D3}"/>
          </ac:spMkLst>
        </pc:spChg>
      </pc:sldChg>
      <pc:sldChg chg="addSp delSp modSp mod">
        <pc:chgData name="石丸　美穂" userId="90f3b6a1-1c19-4a50-bd7d-63d713b3ba0a" providerId="ADAL" clId="{84833D29-8D03-D643-979B-1856291D2742}" dt="2024-01-29T08:44:10.824" v="829"/>
        <pc:sldMkLst>
          <pc:docMk/>
          <pc:sldMk cId="3387680866" sldId="742"/>
        </pc:sldMkLst>
        <pc:spChg chg="del">
          <ac:chgData name="石丸　美穂" userId="90f3b6a1-1c19-4a50-bd7d-63d713b3ba0a" providerId="ADAL" clId="{84833D29-8D03-D643-979B-1856291D2742}" dt="2024-01-29T08:41:31.609" v="778" actId="478"/>
          <ac:spMkLst>
            <pc:docMk/>
            <pc:sldMk cId="3387680866" sldId="742"/>
            <ac:spMk id="2" creationId="{CE82FE1E-4081-9474-EF9E-02C0158C5307}"/>
          </ac:spMkLst>
        </pc:spChg>
        <pc:spChg chg="del">
          <ac:chgData name="石丸　美穂" userId="90f3b6a1-1c19-4a50-bd7d-63d713b3ba0a" providerId="ADAL" clId="{84833D29-8D03-D643-979B-1856291D2742}" dt="2024-01-29T08:44:10.441" v="828" actId="478"/>
          <ac:spMkLst>
            <pc:docMk/>
            <pc:sldMk cId="3387680866" sldId="742"/>
            <ac:spMk id="3" creationId="{75CA2039-C2A3-5BF7-02E6-D59CA352EA0D}"/>
          </ac:spMkLst>
        </pc:spChg>
        <pc:spChg chg="add mod">
          <ac:chgData name="石丸　美穂" userId="90f3b6a1-1c19-4a50-bd7d-63d713b3ba0a" providerId="ADAL" clId="{84833D29-8D03-D643-979B-1856291D2742}" dt="2024-01-29T07:47:19.553" v="6"/>
          <ac:spMkLst>
            <pc:docMk/>
            <pc:sldMk cId="3387680866" sldId="742"/>
            <ac:spMk id="6" creationId="{12066CEE-32CF-3737-92D3-9095D4D91DD0}"/>
          </ac:spMkLst>
        </pc:spChg>
        <pc:spChg chg="add mod">
          <ac:chgData name="石丸　美穂" userId="90f3b6a1-1c19-4a50-bd7d-63d713b3ba0a" providerId="ADAL" clId="{84833D29-8D03-D643-979B-1856291D2742}" dt="2024-01-29T08:41:31.957" v="779"/>
          <ac:spMkLst>
            <pc:docMk/>
            <pc:sldMk cId="3387680866" sldId="742"/>
            <ac:spMk id="7" creationId="{AAEB8B96-8A94-F6B5-65AD-6A33DF3CDBE5}"/>
          </ac:spMkLst>
        </pc:spChg>
        <pc:spChg chg="add mod">
          <ac:chgData name="石丸　美穂" userId="90f3b6a1-1c19-4a50-bd7d-63d713b3ba0a" providerId="ADAL" clId="{84833D29-8D03-D643-979B-1856291D2742}" dt="2024-01-29T08:44:10.824" v="829"/>
          <ac:spMkLst>
            <pc:docMk/>
            <pc:sldMk cId="3387680866" sldId="742"/>
            <ac:spMk id="8" creationId="{66AC0D43-9944-895F-C934-EBA8F35D2A15}"/>
          </ac:spMkLst>
        </pc:spChg>
      </pc:sldChg>
      <pc:sldChg chg="addSp delSp modSp mod">
        <pc:chgData name="石丸　美穂" userId="90f3b6a1-1c19-4a50-bd7d-63d713b3ba0a" providerId="ADAL" clId="{84833D29-8D03-D643-979B-1856291D2742}" dt="2024-01-29T08:44:30.745" v="839"/>
        <pc:sldMkLst>
          <pc:docMk/>
          <pc:sldMk cId="4208785300" sldId="743"/>
        </pc:sldMkLst>
        <pc:spChg chg="del">
          <ac:chgData name="石丸　美穂" userId="90f3b6a1-1c19-4a50-bd7d-63d713b3ba0a" providerId="ADAL" clId="{84833D29-8D03-D643-979B-1856291D2742}" dt="2024-01-29T08:41:56.030" v="789" actId="478"/>
          <ac:spMkLst>
            <pc:docMk/>
            <pc:sldMk cId="4208785300" sldId="743"/>
            <ac:spMk id="2" creationId="{4E92731C-5F5B-1BBB-0844-26DCAE184486}"/>
          </ac:spMkLst>
        </pc:spChg>
        <pc:spChg chg="del">
          <ac:chgData name="石丸　美穂" userId="90f3b6a1-1c19-4a50-bd7d-63d713b3ba0a" providerId="ADAL" clId="{84833D29-8D03-D643-979B-1856291D2742}" dt="2024-01-29T08:44:30.401" v="838" actId="478"/>
          <ac:spMkLst>
            <pc:docMk/>
            <pc:sldMk cId="4208785300" sldId="743"/>
            <ac:spMk id="6" creationId="{495708C1-6128-DE81-F3AA-979B8077F4A4}"/>
          </ac:spMkLst>
        </pc:spChg>
        <pc:spChg chg="add mod">
          <ac:chgData name="石丸　美穂" userId="90f3b6a1-1c19-4a50-bd7d-63d713b3ba0a" providerId="ADAL" clId="{84833D29-8D03-D643-979B-1856291D2742}" dt="2024-01-29T07:47:19.553" v="6"/>
          <ac:spMkLst>
            <pc:docMk/>
            <pc:sldMk cId="4208785300" sldId="743"/>
            <ac:spMk id="8" creationId="{2529DA4D-EF6A-A0EA-2F4F-DC1B1E72C924}"/>
          </ac:spMkLst>
        </pc:spChg>
        <pc:spChg chg="add mod">
          <ac:chgData name="石丸　美穂" userId="90f3b6a1-1c19-4a50-bd7d-63d713b3ba0a" providerId="ADAL" clId="{84833D29-8D03-D643-979B-1856291D2742}" dt="2024-01-29T08:41:56.374" v="790"/>
          <ac:spMkLst>
            <pc:docMk/>
            <pc:sldMk cId="4208785300" sldId="743"/>
            <ac:spMk id="11" creationId="{FEFAEFF7-8C21-AB1B-4130-DE8F6E9DBA6D}"/>
          </ac:spMkLst>
        </pc:spChg>
        <pc:spChg chg="add mod">
          <ac:chgData name="石丸　美穂" userId="90f3b6a1-1c19-4a50-bd7d-63d713b3ba0a" providerId="ADAL" clId="{84833D29-8D03-D643-979B-1856291D2742}" dt="2024-01-29T08:44:30.745" v="839"/>
          <ac:spMkLst>
            <pc:docMk/>
            <pc:sldMk cId="4208785300" sldId="743"/>
            <ac:spMk id="13" creationId="{8B608E5C-F9EC-6B4D-AF38-4591CBE57E3D}"/>
          </ac:spMkLst>
        </pc:spChg>
      </pc:sldChg>
      <pc:sldChg chg="addSp delSp modSp mod">
        <pc:chgData name="石丸　美穂" userId="90f3b6a1-1c19-4a50-bd7d-63d713b3ba0a" providerId="ADAL" clId="{84833D29-8D03-D643-979B-1856291D2742}" dt="2024-01-29T08:44:36.784" v="841"/>
        <pc:sldMkLst>
          <pc:docMk/>
          <pc:sldMk cId="2698788361" sldId="744"/>
        </pc:sldMkLst>
        <pc:spChg chg="del">
          <ac:chgData name="石丸　美穂" userId="90f3b6a1-1c19-4a50-bd7d-63d713b3ba0a" providerId="ADAL" clId="{84833D29-8D03-D643-979B-1856291D2742}" dt="2024-01-29T08:42:02.916" v="791" actId="478"/>
          <ac:spMkLst>
            <pc:docMk/>
            <pc:sldMk cId="2698788361" sldId="744"/>
            <ac:spMk id="2" creationId="{B7F8D60F-0D62-90A9-C463-16C31F388355}"/>
          </ac:spMkLst>
        </pc:spChg>
        <pc:spChg chg="del">
          <ac:chgData name="石丸　美穂" userId="90f3b6a1-1c19-4a50-bd7d-63d713b3ba0a" providerId="ADAL" clId="{84833D29-8D03-D643-979B-1856291D2742}" dt="2024-01-29T08:44:36.369" v="840" actId="478"/>
          <ac:spMkLst>
            <pc:docMk/>
            <pc:sldMk cId="2698788361" sldId="744"/>
            <ac:spMk id="6" creationId="{DF404384-DDD7-3680-4166-2EEDA5913DEA}"/>
          </ac:spMkLst>
        </pc:spChg>
        <pc:spChg chg="mod">
          <ac:chgData name="石丸　美穂" userId="90f3b6a1-1c19-4a50-bd7d-63d713b3ba0a" providerId="ADAL" clId="{84833D29-8D03-D643-979B-1856291D2742}" dt="2024-01-29T08:33:35.729" v="377" actId="1076"/>
          <ac:spMkLst>
            <pc:docMk/>
            <pc:sldMk cId="2698788361" sldId="744"/>
            <ac:spMk id="7" creationId="{63B19A91-9DEB-DA52-7E1A-2FC516624812}"/>
          </ac:spMkLst>
        </pc:spChg>
        <pc:spChg chg="mod">
          <ac:chgData name="石丸　美穂" userId="90f3b6a1-1c19-4a50-bd7d-63d713b3ba0a" providerId="ADAL" clId="{84833D29-8D03-D643-979B-1856291D2742}" dt="2024-01-29T08:33:50.426" v="379" actId="21"/>
          <ac:spMkLst>
            <pc:docMk/>
            <pc:sldMk cId="2698788361" sldId="744"/>
            <ac:spMk id="8" creationId="{D89AE786-3C4A-E358-BA29-179E728EF582}"/>
          </ac:spMkLst>
        </pc:spChg>
        <pc:spChg chg="add mod">
          <ac:chgData name="石丸　美穂" userId="90f3b6a1-1c19-4a50-bd7d-63d713b3ba0a" providerId="ADAL" clId="{84833D29-8D03-D643-979B-1856291D2742}" dt="2024-01-29T07:47:19.553" v="6"/>
          <ac:spMkLst>
            <pc:docMk/>
            <pc:sldMk cId="2698788361" sldId="744"/>
            <ac:spMk id="9" creationId="{B2446A77-686A-3BEB-8995-5DD062A2D4FB}"/>
          </ac:spMkLst>
        </pc:spChg>
        <pc:spChg chg="add mod">
          <ac:chgData name="石丸　美穂" userId="90f3b6a1-1c19-4a50-bd7d-63d713b3ba0a" providerId="ADAL" clId="{84833D29-8D03-D643-979B-1856291D2742}" dt="2024-01-29T08:42:27.126" v="799" actId="207"/>
          <ac:spMkLst>
            <pc:docMk/>
            <pc:sldMk cId="2698788361" sldId="744"/>
            <ac:spMk id="11" creationId="{7F709A45-B79D-9879-C990-6A86783C3DFB}"/>
          </ac:spMkLst>
        </pc:spChg>
        <pc:spChg chg="add mod">
          <ac:chgData name="石丸　美穂" userId="90f3b6a1-1c19-4a50-bd7d-63d713b3ba0a" providerId="ADAL" clId="{84833D29-8D03-D643-979B-1856291D2742}" dt="2024-01-29T08:44:36.784" v="841"/>
          <ac:spMkLst>
            <pc:docMk/>
            <pc:sldMk cId="2698788361" sldId="744"/>
            <ac:spMk id="13" creationId="{C39C7005-D348-0E0C-AA80-508ABF5C4FE0}"/>
          </ac:spMkLst>
        </pc:spChg>
      </pc:sldChg>
      <pc:sldChg chg="addSp delSp modSp mod">
        <pc:chgData name="石丸　美穂" userId="90f3b6a1-1c19-4a50-bd7d-63d713b3ba0a" providerId="ADAL" clId="{84833D29-8D03-D643-979B-1856291D2742}" dt="2024-01-29T08:44:41.265" v="843"/>
        <pc:sldMkLst>
          <pc:docMk/>
          <pc:sldMk cId="1875946456" sldId="745"/>
        </pc:sldMkLst>
        <pc:spChg chg="del">
          <ac:chgData name="石丸　美穂" userId="90f3b6a1-1c19-4a50-bd7d-63d713b3ba0a" providerId="ADAL" clId="{84833D29-8D03-D643-979B-1856291D2742}" dt="2024-01-29T08:42:33.488" v="800" actId="478"/>
          <ac:spMkLst>
            <pc:docMk/>
            <pc:sldMk cId="1875946456" sldId="745"/>
            <ac:spMk id="2" creationId="{9E481643-685A-9E92-9585-A9766A385A9C}"/>
          </ac:spMkLst>
        </pc:spChg>
        <pc:spChg chg="del">
          <ac:chgData name="石丸　美穂" userId="90f3b6a1-1c19-4a50-bd7d-63d713b3ba0a" providerId="ADAL" clId="{84833D29-8D03-D643-979B-1856291D2742}" dt="2024-01-29T08:44:40.862" v="842" actId="478"/>
          <ac:spMkLst>
            <pc:docMk/>
            <pc:sldMk cId="1875946456" sldId="745"/>
            <ac:spMk id="9" creationId="{C2FE0B2A-145A-E34B-48D0-6665FEBD528A}"/>
          </ac:spMkLst>
        </pc:spChg>
        <pc:spChg chg="add mod">
          <ac:chgData name="石丸　美穂" userId="90f3b6a1-1c19-4a50-bd7d-63d713b3ba0a" providerId="ADAL" clId="{84833D29-8D03-D643-979B-1856291D2742}" dt="2024-01-29T07:47:19.553" v="6"/>
          <ac:spMkLst>
            <pc:docMk/>
            <pc:sldMk cId="1875946456" sldId="745"/>
            <ac:spMk id="10" creationId="{457E6D0E-7E53-9147-9129-9881BCEA6461}"/>
          </ac:spMkLst>
        </pc:spChg>
        <pc:spChg chg="add mod">
          <ac:chgData name="石丸　美穂" userId="90f3b6a1-1c19-4a50-bd7d-63d713b3ba0a" providerId="ADAL" clId="{84833D29-8D03-D643-979B-1856291D2742}" dt="2024-01-29T08:42:33.894" v="801"/>
          <ac:spMkLst>
            <pc:docMk/>
            <pc:sldMk cId="1875946456" sldId="745"/>
            <ac:spMk id="11" creationId="{861894AF-6E9F-99F6-6409-0F6D5B5B771D}"/>
          </ac:spMkLst>
        </pc:spChg>
        <pc:spChg chg="add mod">
          <ac:chgData name="石丸　美穂" userId="90f3b6a1-1c19-4a50-bd7d-63d713b3ba0a" providerId="ADAL" clId="{84833D29-8D03-D643-979B-1856291D2742}" dt="2024-01-29T08:44:41.265" v="843"/>
          <ac:spMkLst>
            <pc:docMk/>
            <pc:sldMk cId="1875946456" sldId="745"/>
            <ac:spMk id="13" creationId="{063162EB-DFB6-7F47-694C-57C2924536D4}"/>
          </ac:spMkLst>
        </pc:spChg>
      </pc:sldChg>
      <pc:sldChg chg="addSp delSp modSp mod">
        <pc:chgData name="石丸　美穂" userId="90f3b6a1-1c19-4a50-bd7d-63d713b3ba0a" providerId="ADAL" clId="{84833D29-8D03-D643-979B-1856291D2742}" dt="2024-01-29T08:44:45.689" v="845"/>
        <pc:sldMkLst>
          <pc:docMk/>
          <pc:sldMk cId="781763044" sldId="746"/>
        </pc:sldMkLst>
        <pc:spChg chg="del">
          <ac:chgData name="石丸　美穂" userId="90f3b6a1-1c19-4a50-bd7d-63d713b3ba0a" providerId="ADAL" clId="{84833D29-8D03-D643-979B-1856291D2742}" dt="2024-01-29T08:42:37.735" v="802" actId="478"/>
          <ac:spMkLst>
            <pc:docMk/>
            <pc:sldMk cId="781763044" sldId="746"/>
            <ac:spMk id="2" creationId="{1EE3DF69-1629-44B0-C9B6-207FCC32EC88}"/>
          </ac:spMkLst>
        </pc:spChg>
        <pc:spChg chg="del">
          <ac:chgData name="石丸　美穂" userId="90f3b6a1-1c19-4a50-bd7d-63d713b3ba0a" providerId="ADAL" clId="{84833D29-8D03-D643-979B-1856291D2742}" dt="2024-01-29T08:44:45.319" v="844" actId="478"/>
          <ac:spMkLst>
            <pc:docMk/>
            <pc:sldMk cId="781763044" sldId="746"/>
            <ac:spMk id="9" creationId="{0C087971-DA0F-77DB-759B-C04792268EDF}"/>
          </ac:spMkLst>
        </pc:spChg>
        <pc:spChg chg="add mod">
          <ac:chgData name="石丸　美穂" userId="90f3b6a1-1c19-4a50-bd7d-63d713b3ba0a" providerId="ADAL" clId="{84833D29-8D03-D643-979B-1856291D2742}" dt="2024-01-29T07:47:19.553" v="6"/>
          <ac:spMkLst>
            <pc:docMk/>
            <pc:sldMk cId="781763044" sldId="746"/>
            <ac:spMk id="16" creationId="{C331AFD4-1D79-CA17-C6E2-A850F51A99E5}"/>
          </ac:spMkLst>
        </pc:spChg>
        <pc:spChg chg="add mod">
          <ac:chgData name="石丸　美穂" userId="90f3b6a1-1c19-4a50-bd7d-63d713b3ba0a" providerId="ADAL" clId="{84833D29-8D03-D643-979B-1856291D2742}" dt="2024-01-29T08:42:38.108" v="803"/>
          <ac:spMkLst>
            <pc:docMk/>
            <pc:sldMk cId="781763044" sldId="746"/>
            <ac:spMk id="17" creationId="{911A041F-2967-FD3D-52B5-F8DF5484AB9F}"/>
          </ac:spMkLst>
        </pc:spChg>
        <pc:spChg chg="add mod">
          <ac:chgData name="石丸　美穂" userId="90f3b6a1-1c19-4a50-bd7d-63d713b3ba0a" providerId="ADAL" clId="{84833D29-8D03-D643-979B-1856291D2742}" dt="2024-01-29T08:44:45.689" v="845"/>
          <ac:spMkLst>
            <pc:docMk/>
            <pc:sldMk cId="781763044" sldId="746"/>
            <ac:spMk id="18" creationId="{6EA65201-477F-E695-EC44-D8980D210CB9}"/>
          </ac:spMkLst>
        </pc:spChg>
      </pc:sldChg>
      <pc:sldChg chg="del">
        <pc:chgData name="石丸　美穂" userId="90f3b6a1-1c19-4a50-bd7d-63d713b3ba0a" providerId="ADAL" clId="{84833D29-8D03-D643-979B-1856291D2742}" dt="2024-01-29T07:46:01.773" v="0" actId="2696"/>
        <pc:sldMkLst>
          <pc:docMk/>
          <pc:sldMk cId="3349466943" sldId="748"/>
        </pc:sldMkLst>
      </pc:sldChg>
      <pc:sldChg chg="addSp modSp mod">
        <pc:chgData name="石丸　美穂" userId="90f3b6a1-1c19-4a50-bd7d-63d713b3ba0a" providerId="ADAL" clId="{84833D29-8D03-D643-979B-1856291D2742}" dt="2024-02-01T00:20:31.740" v="952" actId="20577"/>
        <pc:sldMkLst>
          <pc:docMk/>
          <pc:sldMk cId="1236320894" sldId="749"/>
        </pc:sldMkLst>
        <pc:spChg chg="add mod">
          <ac:chgData name="石丸　美穂" userId="90f3b6a1-1c19-4a50-bd7d-63d713b3ba0a" providerId="ADAL" clId="{84833D29-8D03-D643-979B-1856291D2742}" dt="2024-01-29T07:47:19.553" v="6"/>
          <ac:spMkLst>
            <pc:docMk/>
            <pc:sldMk cId="1236320894" sldId="749"/>
            <ac:spMk id="2" creationId="{46CE71F4-89A1-859A-25DC-DBC27A3F1896}"/>
          </ac:spMkLst>
        </pc:spChg>
        <pc:spChg chg="mod">
          <ac:chgData name="石丸　美穂" userId="90f3b6a1-1c19-4a50-bd7d-63d713b3ba0a" providerId="ADAL" clId="{84833D29-8D03-D643-979B-1856291D2742}" dt="2024-02-01T00:20:31.740" v="952" actId="20577"/>
          <ac:spMkLst>
            <pc:docMk/>
            <pc:sldMk cId="1236320894" sldId="749"/>
            <ac:spMk id="3" creationId="{AA7700CB-583E-0C0D-F824-68D12DD8F06E}"/>
          </ac:spMkLst>
        </pc:spChg>
      </pc:sldChg>
      <pc:sldChg chg="del">
        <pc:chgData name="石丸　美穂" userId="90f3b6a1-1c19-4a50-bd7d-63d713b3ba0a" providerId="ADAL" clId="{84833D29-8D03-D643-979B-1856291D2742}" dt="2024-01-29T07:46:01.773" v="0" actId="2696"/>
        <pc:sldMkLst>
          <pc:docMk/>
          <pc:sldMk cId="342586535" sldId="753"/>
        </pc:sldMkLst>
      </pc:sldChg>
      <pc:sldChg chg="del">
        <pc:chgData name="石丸　美穂" userId="90f3b6a1-1c19-4a50-bd7d-63d713b3ba0a" providerId="ADAL" clId="{84833D29-8D03-D643-979B-1856291D2742}" dt="2024-01-29T07:46:01.773" v="0" actId="2696"/>
        <pc:sldMkLst>
          <pc:docMk/>
          <pc:sldMk cId="4088329632" sldId="754"/>
        </pc:sldMkLst>
      </pc:sldChg>
      <pc:sldChg chg="del">
        <pc:chgData name="石丸　美穂" userId="90f3b6a1-1c19-4a50-bd7d-63d713b3ba0a" providerId="ADAL" clId="{84833D29-8D03-D643-979B-1856291D2742}" dt="2024-01-29T07:46:01.773" v="0" actId="2696"/>
        <pc:sldMkLst>
          <pc:docMk/>
          <pc:sldMk cId="355567311" sldId="756"/>
        </pc:sldMkLst>
      </pc:sldChg>
      <pc:sldChg chg="del">
        <pc:chgData name="石丸　美穂" userId="90f3b6a1-1c19-4a50-bd7d-63d713b3ba0a" providerId="ADAL" clId="{84833D29-8D03-D643-979B-1856291D2742}" dt="2024-01-29T07:46:01.773" v="0" actId="2696"/>
        <pc:sldMkLst>
          <pc:docMk/>
          <pc:sldMk cId="1750543507" sldId="757"/>
        </pc:sldMkLst>
      </pc:sldChg>
      <pc:sldChg chg="del">
        <pc:chgData name="石丸　美穂" userId="90f3b6a1-1c19-4a50-bd7d-63d713b3ba0a" providerId="ADAL" clId="{84833D29-8D03-D643-979B-1856291D2742}" dt="2024-01-29T07:46:01.773" v="0" actId="2696"/>
        <pc:sldMkLst>
          <pc:docMk/>
          <pc:sldMk cId="3626973406" sldId="758"/>
        </pc:sldMkLst>
      </pc:sldChg>
      <pc:sldChg chg="del">
        <pc:chgData name="石丸　美穂" userId="90f3b6a1-1c19-4a50-bd7d-63d713b3ba0a" providerId="ADAL" clId="{84833D29-8D03-D643-979B-1856291D2742}" dt="2024-01-29T07:46:01.773" v="0" actId="2696"/>
        <pc:sldMkLst>
          <pc:docMk/>
          <pc:sldMk cId="4113606862" sldId="760"/>
        </pc:sldMkLst>
      </pc:sldChg>
      <pc:sldChg chg="del">
        <pc:chgData name="石丸　美穂" userId="90f3b6a1-1c19-4a50-bd7d-63d713b3ba0a" providerId="ADAL" clId="{84833D29-8D03-D643-979B-1856291D2742}" dt="2024-01-29T07:46:01.773" v="0" actId="2696"/>
        <pc:sldMkLst>
          <pc:docMk/>
          <pc:sldMk cId="923632150" sldId="761"/>
        </pc:sldMkLst>
      </pc:sldChg>
      <pc:sldChg chg="del">
        <pc:chgData name="石丸　美穂" userId="90f3b6a1-1c19-4a50-bd7d-63d713b3ba0a" providerId="ADAL" clId="{84833D29-8D03-D643-979B-1856291D2742}" dt="2024-01-29T07:46:01.773" v="0" actId="2696"/>
        <pc:sldMkLst>
          <pc:docMk/>
          <pc:sldMk cId="1800614517" sldId="762"/>
        </pc:sldMkLst>
      </pc:sldChg>
      <pc:sldChg chg="del">
        <pc:chgData name="石丸　美穂" userId="90f3b6a1-1c19-4a50-bd7d-63d713b3ba0a" providerId="ADAL" clId="{84833D29-8D03-D643-979B-1856291D2742}" dt="2024-01-29T07:46:01.773" v="0" actId="2696"/>
        <pc:sldMkLst>
          <pc:docMk/>
          <pc:sldMk cId="302461452" sldId="763"/>
        </pc:sldMkLst>
      </pc:sldChg>
      <pc:sldChg chg="del">
        <pc:chgData name="石丸　美穂" userId="90f3b6a1-1c19-4a50-bd7d-63d713b3ba0a" providerId="ADAL" clId="{84833D29-8D03-D643-979B-1856291D2742}" dt="2024-01-29T07:46:01.773" v="0" actId="2696"/>
        <pc:sldMkLst>
          <pc:docMk/>
          <pc:sldMk cId="2621407501" sldId="764"/>
        </pc:sldMkLst>
      </pc:sldChg>
      <pc:sldChg chg="del">
        <pc:chgData name="石丸　美穂" userId="90f3b6a1-1c19-4a50-bd7d-63d713b3ba0a" providerId="ADAL" clId="{84833D29-8D03-D643-979B-1856291D2742}" dt="2024-01-29T07:46:01.773" v="0" actId="2696"/>
        <pc:sldMkLst>
          <pc:docMk/>
          <pc:sldMk cId="1710143980" sldId="765"/>
        </pc:sldMkLst>
      </pc:sldChg>
      <pc:sldChg chg="del">
        <pc:chgData name="石丸　美穂" userId="90f3b6a1-1c19-4a50-bd7d-63d713b3ba0a" providerId="ADAL" clId="{84833D29-8D03-D643-979B-1856291D2742}" dt="2024-01-29T07:46:01.773" v="0" actId="2696"/>
        <pc:sldMkLst>
          <pc:docMk/>
          <pc:sldMk cId="720537443" sldId="767"/>
        </pc:sldMkLst>
      </pc:sldChg>
      <pc:sldChg chg="del">
        <pc:chgData name="石丸　美穂" userId="90f3b6a1-1c19-4a50-bd7d-63d713b3ba0a" providerId="ADAL" clId="{84833D29-8D03-D643-979B-1856291D2742}" dt="2024-01-29T07:46:01.773" v="0" actId="2696"/>
        <pc:sldMkLst>
          <pc:docMk/>
          <pc:sldMk cId="3840588095" sldId="768"/>
        </pc:sldMkLst>
      </pc:sldChg>
      <pc:sldChg chg="del">
        <pc:chgData name="石丸　美穂" userId="90f3b6a1-1c19-4a50-bd7d-63d713b3ba0a" providerId="ADAL" clId="{84833D29-8D03-D643-979B-1856291D2742}" dt="2024-01-29T07:46:01.773" v="0" actId="2696"/>
        <pc:sldMkLst>
          <pc:docMk/>
          <pc:sldMk cId="2028259187" sldId="769"/>
        </pc:sldMkLst>
      </pc:sldChg>
      <pc:sldChg chg="addSp modSp">
        <pc:chgData name="石丸　美穂" userId="90f3b6a1-1c19-4a50-bd7d-63d713b3ba0a" providerId="ADAL" clId="{84833D29-8D03-D643-979B-1856291D2742}" dt="2024-01-29T07:47:19.553" v="6"/>
        <pc:sldMkLst>
          <pc:docMk/>
          <pc:sldMk cId="1909084345" sldId="771"/>
        </pc:sldMkLst>
        <pc:spChg chg="add mod">
          <ac:chgData name="石丸　美穂" userId="90f3b6a1-1c19-4a50-bd7d-63d713b3ba0a" providerId="ADAL" clId="{84833D29-8D03-D643-979B-1856291D2742}" dt="2024-01-29T07:47:19.553" v="6"/>
          <ac:spMkLst>
            <pc:docMk/>
            <pc:sldMk cId="1909084345" sldId="771"/>
            <ac:spMk id="2" creationId="{AA3360EB-067A-B88F-6287-7FDB3AB988EB}"/>
          </ac:spMkLst>
        </pc:spChg>
      </pc:sldChg>
      <pc:sldChg chg="addSp modSp">
        <pc:chgData name="石丸　美穂" userId="90f3b6a1-1c19-4a50-bd7d-63d713b3ba0a" providerId="ADAL" clId="{84833D29-8D03-D643-979B-1856291D2742}" dt="2024-01-29T07:47:19.553" v="6"/>
        <pc:sldMkLst>
          <pc:docMk/>
          <pc:sldMk cId="2734337557" sldId="772"/>
        </pc:sldMkLst>
        <pc:spChg chg="add mod">
          <ac:chgData name="石丸　美穂" userId="90f3b6a1-1c19-4a50-bd7d-63d713b3ba0a" providerId="ADAL" clId="{84833D29-8D03-D643-979B-1856291D2742}" dt="2024-01-29T07:47:19.553" v="6"/>
          <ac:spMkLst>
            <pc:docMk/>
            <pc:sldMk cId="2734337557" sldId="772"/>
            <ac:spMk id="8" creationId="{37E01253-40CA-6E4F-5080-60937B575D6C}"/>
          </ac:spMkLst>
        </pc:spChg>
      </pc:sldChg>
      <pc:sldChg chg="addSp modSp">
        <pc:chgData name="石丸　美穂" userId="90f3b6a1-1c19-4a50-bd7d-63d713b3ba0a" providerId="ADAL" clId="{84833D29-8D03-D643-979B-1856291D2742}" dt="2024-01-29T07:47:19.553" v="6"/>
        <pc:sldMkLst>
          <pc:docMk/>
          <pc:sldMk cId="3776069700" sldId="775"/>
        </pc:sldMkLst>
        <pc:spChg chg="add mod">
          <ac:chgData name="石丸　美穂" userId="90f3b6a1-1c19-4a50-bd7d-63d713b3ba0a" providerId="ADAL" clId="{84833D29-8D03-D643-979B-1856291D2742}" dt="2024-01-29T07:47:19.553" v="6"/>
          <ac:spMkLst>
            <pc:docMk/>
            <pc:sldMk cId="3776069700" sldId="775"/>
            <ac:spMk id="6" creationId="{E24072CC-58C9-29B3-1B5D-51C84CD79F51}"/>
          </ac:spMkLst>
        </pc:spChg>
      </pc:sldChg>
      <pc:sldChg chg="addSp modSp">
        <pc:chgData name="石丸　美穂" userId="90f3b6a1-1c19-4a50-bd7d-63d713b3ba0a" providerId="ADAL" clId="{84833D29-8D03-D643-979B-1856291D2742}" dt="2024-01-29T07:47:19.553" v="6"/>
        <pc:sldMkLst>
          <pc:docMk/>
          <pc:sldMk cId="740197170" sldId="776"/>
        </pc:sldMkLst>
        <pc:spChg chg="add mod">
          <ac:chgData name="石丸　美穂" userId="90f3b6a1-1c19-4a50-bd7d-63d713b3ba0a" providerId="ADAL" clId="{84833D29-8D03-D643-979B-1856291D2742}" dt="2024-01-29T07:47:19.553" v="6"/>
          <ac:spMkLst>
            <pc:docMk/>
            <pc:sldMk cId="740197170" sldId="776"/>
            <ac:spMk id="6" creationId="{CB7ECEDF-DC89-6B1C-797A-526CFF0F384E}"/>
          </ac:spMkLst>
        </pc:spChg>
      </pc:sldChg>
      <pc:sldChg chg="addSp modSp">
        <pc:chgData name="石丸　美穂" userId="90f3b6a1-1c19-4a50-bd7d-63d713b3ba0a" providerId="ADAL" clId="{84833D29-8D03-D643-979B-1856291D2742}" dt="2024-01-29T07:47:19.553" v="6"/>
        <pc:sldMkLst>
          <pc:docMk/>
          <pc:sldMk cId="2776379938" sldId="777"/>
        </pc:sldMkLst>
        <pc:spChg chg="add mod">
          <ac:chgData name="石丸　美穂" userId="90f3b6a1-1c19-4a50-bd7d-63d713b3ba0a" providerId="ADAL" clId="{84833D29-8D03-D643-979B-1856291D2742}" dt="2024-01-29T07:47:19.553" v="6"/>
          <ac:spMkLst>
            <pc:docMk/>
            <pc:sldMk cId="2776379938" sldId="777"/>
            <ac:spMk id="3" creationId="{50FCB9F8-7D61-99D9-2DC8-B40590C9287E}"/>
          </ac:spMkLst>
        </pc:spChg>
      </pc:sldChg>
      <pc:sldChg chg="addSp modSp">
        <pc:chgData name="石丸　美穂" userId="90f3b6a1-1c19-4a50-bd7d-63d713b3ba0a" providerId="ADAL" clId="{84833D29-8D03-D643-979B-1856291D2742}" dt="2024-01-29T07:47:19.553" v="6"/>
        <pc:sldMkLst>
          <pc:docMk/>
          <pc:sldMk cId="1127884909" sldId="778"/>
        </pc:sldMkLst>
        <pc:spChg chg="add mod">
          <ac:chgData name="石丸　美穂" userId="90f3b6a1-1c19-4a50-bd7d-63d713b3ba0a" providerId="ADAL" clId="{84833D29-8D03-D643-979B-1856291D2742}" dt="2024-01-29T07:47:19.553" v="6"/>
          <ac:spMkLst>
            <pc:docMk/>
            <pc:sldMk cId="1127884909" sldId="778"/>
            <ac:spMk id="2" creationId="{BDCA0355-B4EB-A48C-F87B-A6C7C7969182}"/>
          </ac:spMkLst>
        </pc:spChg>
      </pc:sldChg>
      <pc:sldChg chg="addSp modSp">
        <pc:chgData name="石丸　美穂" userId="90f3b6a1-1c19-4a50-bd7d-63d713b3ba0a" providerId="ADAL" clId="{84833D29-8D03-D643-979B-1856291D2742}" dt="2024-01-29T07:47:19.553" v="6"/>
        <pc:sldMkLst>
          <pc:docMk/>
          <pc:sldMk cId="4107297454" sldId="779"/>
        </pc:sldMkLst>
        <pc:spChg chg="add mod">
          <ac:chgData name="石丸　美穂" userId="90f3b6a1-1c19-4a50-bd7d-63d713b3ba0a" providerId="ADAL" clId="{84833D29-8D03-D643-979B-1856291D2742}" dt="2024-01-29T07:47:19.553" v="6"/>
          <ac:spMkLst>
            <pc:docMk/>
            <pc:sldMk cId="4107297454" sldId="779"/>
            <ac:spMk id="11" creationId="{4E4FB33C-1478-F17B-5CF0-082D3D62EE2B}"/>
          </ac:spMkLst>
        </pc:spChg>
      </pc:sldChg>
      <pc:sldChg chg="addSp modSp">
        <pc:chgData name="石丸　美穂" userId="90f3b6a1-1c19-4a50-bd7d-63d713b3ba0a" providerId="ADAL" clId="{84833D29-8D03-D643-979B-1856291D2742}" dt="2024-01-29T07:47:19.553" v="6"/>
        <pc:sldMkLst>
          <pc:docMk/>
          <pc:sldMk cId="1871624300" sldId="780"/>
        </pc:sldMkLst>
        <pc:spChg chg="add mod">
          <ac:chgData name="石丸　美穂" userId="90f3b6a1-1c19-4a50-bd7d-63d713b3ba0a" providerId="ADAL" clId="{84833D29-8D03-D643-979B-1856291D2742}" dt="2024-01-29T07:47:19.553" v="6"/>
          <ac:spMkLst>
            <pc:docMk/>
            <pc:sldMk cId="1871624300" sldId="780"/>
            <ac:spMk id="2" creationId="{EE50A022-56EA-FCCA-2EA2-FCE6097B889E}"/>
          </ac:spMkLst>
        </pc:spChg>
      </pc:sldChg>
      <pc:sldChg chg="addSp modSp mod">
        <pc:chgData name="石丸　美穂" userId="90f3b6a1-1c19-4a50-bd7d-63d713b3ba0a" providerId="ADAL" clId="{84833D29-8D03-D643-979B-1856291D2742}" dt="2024-02-01T00:29:03.126" v="954" actId="1076"/>
        <pc:sldMkLst>
          <pc:docMk/>
          <pc:sldMk cId="1497885680" sldId="781"/>
        </pc:sldMkLst>
        <pc:spChg chg="add mod">
          <ac:chgData name="石丸　美穂" userId="90f3b6a1-1c19-4a50-bd7d-63d713b3ba0a" providerId="ADAL" clId="{84833D29-8D03-D643-979B-1856291D2742}" dt="2024-01-29T07:47:19.553" v="6"/>
          <ac:spMkLst>
            <pc:docMk/>
            <pc:sldMk cId="1497885680" sldId="781"/>
            <ac:spMk id="2" creationId="{38E8651E-7F3E-A7A1-1A22-9817505F8505}"/>
          </ac:spMkLst>
        </pc:spChg>
        <pc:spChg chg="mod">
          <ac:chgData name="石丸　美穂" userId="90f3b6a1-1c19-4a50-bd7d-63d713b3ba0a" providerId="ADAL" clId="{84833D29-8D03-D643-979B-1856291D2742}" dt="2024-02-01T00:29:03.126" v="954" actId="1076"/>
          <ac:spMkLst>
            <pc:docMk/>
            <pc:sldMk cId="1497885680" sldId="781"/>
            <ac:spMk id="4" creationId="{8D821D11-428C-3F64-CE3C-35E7218D7F86}"/>
          </ac:spMkLst>
        </pc:spChg>
      </pc:sldChg>
      <pc:sldChg chg="addSp modSp">
        <pc:chgData name="石丸　美穂" userId="90f3b6a1-1c19-4a50-bd7d-63d713b3ba0a" providerId="ADAL" clId="{84833D29-8D03-D643-979B-1856291D2742}" dt="2024-01-29T07:47:19.553" v="6"/>
        <pc:sldMkLst>
          <pc:docMk/>
          <pc:sldMk cId="4287792984" sldId="782"/>
        </pc:sldMkLst>
        <pc:spChg chg="add mod">
          <ac:chgData name="石丸　美穂" userId="90f3b6a1-1c19-4a50-bd7d-63d713b3ba0a" providerId="ADAL" clId="{84833D29-8D03-D643-979B-1856291D2742}" dt="2024-01-29T07:47:19.553" v="6"/>
          <ac:spMkLst>
            <pc:docMk/>
            <pc:sldMk cId="4287792984" sldId="782"/>
            <ac:spMk id="2" creationId="{03231631-C682-4E16-EAE1-8B95D2000FF9}"/>
          </ac:spMkLst>
        </pc:spChg>
      </pc:sldChg>
      <pc:sldChg chg="addSp modSp">
        <pc:chgData name="石丸　美穂" userId="90f3b6a1-1c19-4a50-bd7d-63d713b3ba0a" providerId="ADAL" clId="{84833D29-8D03-D643-979B-1856291D2742}" dt="2024-01-29T07:47:19.553" v="6"/>
        <pc:sldMkLst>
          <pc:docMk/>
          <pc:sldMk cId="4150960363" sldId="783"/>
        </pc:sldMkLst>
        <pc:spChg chg="add mod">
          <ac:chgData name="石丸　美穂" userId="90f3b6a1-1c19-4a50-bd7d-63d713b3ba0a" providerId="ADAL" clId="{84833D29-8D03-D643-979B-1856291D2742}" dt="2024-01-29T07:47:19.553" v="6"/>
          <ac:spMkLst>
            <pc:docMk/>
            <pc:sldMk cId="4150960363" sldId="783"/>
            <ac:spMk id="2" creationId="{65B25337-70B7-D58F-98BD-0C415E735150}"/>
          </ac:spMkLst>
        </pc:spChg>
      </pc:sldChg>
      <pc:sldChg chg="addSp modSp">
        <pc:chgData name="石丸　美穂" userId="90f3b6a1-1c19-4a50-bd7d-63d713b3ba0a" providerId="ADAL" clId="{84833D29-8D03-D643-979B-1856291D2742}" dt="2024-01-29T07:47:19.553" v="6"/>
        <pc:sldMkLst>
          <pc:docMk/>
          <pc:sldMk cId="2699764450" sldId="784"/>
        </pc:sldMkLst>
        <pc:spChg chg="add mod">
          <ac:chgData name="石丸　美穂" userId="90f3b6a1-1c19-4a50-bd7d-63d713b3ba0a" providerId="ADAL" clId="{84833D29-8D03-D643-979B-1856291D2742}" dt="2024-01-29T07:47:19.553" v="6"/>
          <ac:spMkLst>
            <pc:docMk/>
            <pc:sldMk cId="2699764450" sldId="784"/>
            <ac:spMk id="2" creationId="{C5916969-1C2E-E4D8-297B-58B6873DA179}"/>
          </ac:spMkLst>
        </pc:spChg>
      </pc:sldChg>
      <pc:sldChg chg="addSp modSp">
        <pc:chgData name="石丸　美穂" userId="90f3b6a1-1c19-4a50-bd7d-63d713b3ba0a" providerId="ADAL" clId="{84833D29-8D03-D643-979B-1856291D2742}" dt="2024-01-29T07:47:19.553" v="6"/>
        <pc:sldMkLst>
          <pc:docMk/>
          <pc:sldMk cId="3236695070" sldId="785"/>
        </pc:sldMkLst>
        <pc:spChg chg="add mod">
          <ac:chgData name="石丸　美穂" userId="90f3b6a1-1c19-4a50-bd7d-63d713b3ba0a" providerId="ADAL" clId="{84833D29-8D03-D643-979B-1856291D2742}" dt="2024-01-29T07:47:19.553" v="6"/>
          <ac:spMkLst>
            <pc:docMk/>
            <pc:sldMk cId="3236695070" sldId="785"/>
            <ac:spMk id="2" creationId="{3C5AE119-C63C-DA21-A54D-3025102202F5}"/>
          </ac:spMkLst>
        </pc:spChg>
      </pc:sldChg>
      <pc:sldChg chg="addSp modSp mod">
        <pc:chgData name="石丸　美穂" userId="90f3b6a1-1c19-4a50-bd7d-63d713b3ba0a" providerId="ADAL" clId="{84833D29-8D03-D643-979B-1856291D2742}" dt="2024-02-01T00:38:39.916" v="959" actId="20577"/>
        <pc:sldMkLst>
          <pc:docMk/>
          <pc:sldMk cId="2536493899" sldId="786"/>
        </pc:sldMkLst>
        <pc:spChg chg="mod">
          <ac:chgData name="石丸　美穂" userId="90f3b6a1-1c19-4a50-bd7d-63d713b3ba0a" providerId="ADAL" clId="{84833D29-8D03-D643-979B-1856291D2742}" dt="2024-02-01T00:38:39.916" v="959" actId="20577"/>
          <ac:spMkLst>
            <pc:docMk/>
            <pc:sldMk cId="2536493899" sldId="786"/>
            <ac:spMk id="3" creationId="{856896E6-23F7-28DE-4B8C-D8F9F32E1BA8}"/>
          </ac:spMkLst>
        </pc:spChg>
        <pc:spChg chg="add mod">
          <ac:chgData name="石丸　美穂" userId="90f3b6a1-1c19-4a50-bd7d-63d713b3ba0a" providerId="ADAL" clId="{84833D29-8D03-D643-979B-1856291D2742}" dt="2024-01-29T07:47:19.553" v="6"/>
          <ac:spMkLst>
            <pc:docMk/>
            <pc:sldMk cId="2536493899" sldId="786"/>
            <ac:spMk id="5" creationId="{BBB62E91-4312-F5E2-E97E-FAD7F4B7863D}"/>
          </ac:spMkLst>
        </pc:spChg>
      </pc:sldChg>
      <pc:sldChg chg="addSp modSp">
        <pc:chgData name="石丸　美穂" userId="90f3b6a1-1c19-4a50-bd7d-63d713b3ba0a" providerId="ADAL" clId="{84833D29-8D03-D643-979B-1856291D2742}" dt="2024-01-29T07:47:19.553" v="6"/>
        <pc:sldMkLst>
          <pc:docMk/>
          <pc:sldMk cId="3050308689" sldId="787"/>
        </pc:sldMkLst>
        <pc:spChg chg="add mod">
          <ac:chgData name="石丸　美穂" userId="90f3b6a1-1c19-4a50-bd7d-63d713b3ba0a" providerId="ADAL" clId="{84833D29-8D03-D643-979B-1856291D2742}" dt="2024-01-29T07:47:19.553" v="6"/>
          <ac:spMkLst>
            <pc:docMk/>
            <pc:sldMk cId="3050308689" sldId="787"/>
            <ac:spMk id="7" creationId="{2898F64E-E279-A631-26C3-CD0D3A389EAD}"/>
          </ac:spMkLst>
        </pc:spChg>
      </pc:sldChg>
      <pc:sldChg chg="addSp modSp mod">
        <pc:chgData name="石丸　美穂" userId="90f3b6a1-1c19-4a50-bd7d-63d713b3ba0a" providerId="ADAL" clId="{84833D29-8D03-D643-979B-1856291D2742}" dt="2024-01-30T01:59:53.049" v="937" actId="14100"/>
        <pc:sldMkLst>
          <pc:docMk/>
          <pc:sldMk cId="2939690963" sldId="788"/>
        </pc:sldMkLst>
        <pc:spChg chg="mod">
          <ac:chgData name="石丸　美穂" userId="90f3b6a1-1c19-4a50-bd7d-63d713b3ba0a" providerId="ADAL" clId="{84833D29-8D03-D643-979B-1856291D2742}" dt="2024-01-30T01:59:53.049" v="937" actId="14100"/>
          <ac:spMkLst>
            <pc:docMk/>
            <pc:sldMk cId="2939690963" sldId="788"/>
            <ac:spMk id="2" creationId="{9335E698-3BF8-4659-8DDE-5D8BBA87681B}"/>
          </ac:spMkLst>
        </pc:spChg>
        <pc:spChg chg="add mod">
          <ac:chgData name="石丸　美穂" userId="90f3b6a1-1c19-4a50-bd7d-63d713b3ba0a" providerId="ADAL" clId="{84833D29-8D03-D643-979B-1856291D2742}" dt="2024-01-29T07:47:19.553" v="6"/>
          <ac:spMkLst>
            <pc:docMk/>
            <pc:sldMk cId="2939690963" sldId="788"/>
            <ac:spMk id="5" creationId="{3D342762-053A-B840-3863-1833784F4376}"/>
          </ac:spMkLst>
        </pc:spChg>
      </pc:sldChg>
      <pc:sldChg chg="addSp modSp">
        <pc:chgData name="石丸　美穂" userId="90f3b6a1-1c19-4a50-bd7d-63d713b3ba0a" providerId="ADAL" clId="{84833D29-8D03-D643-979B-1856291D2742}" dt="2024-01-29T07:47:19.553" v="6"/>
        <pc:sldMkLst>
          <pc:docMk/>
          <pc:sldMk cId="148590977" sldId="789"/>
        </pc:sldMkLst>
        <pc:spChg chg="add mod">
          <ac:chgData name="石丸　美穂" userId="90f3b6a1-1c19-4a50-bd7d-63d713b3ba0a" providerId="ADAL" clId="{84833D29-8D03-D643-979B-1856291D2742}" dt="2024-01-29T07:47:19.553" v="6"/>
          <ac:spMkLst>
            <pc:docMk/>
            <pc:sldMk cId="148590977" sldId="789"/>
            <ac:spMk id="5" creationId="{35DF6204-25BA-6256-5A98-9622F0C8429F}"/>
          </ac:spMkLst>
        </pc:spChg>
      </pc:sldChg>
      <pc:sldChg chg="addSp delSp modSp mod">
        <pc:chgData name="石丸　美穂" userId="90f3b6a1-1c19-4a50-bd7d-63d713b3ba0a" providerId="ADAL" clId="{84833D29-8D03-D643-979B-1856291D2742}" dt="2024-01-29T08:43:25.411" v="811"/>
        <pc:sldMkLst>
          <pc:docMk/>
          <pc:sldMk cId="2643702453" sldId="790"/>
        </pc:sldMkLst>
        <pc:spChg chg="del">
          <ac:chgData name="石丸　美穂" userId="90f3b6a1-1c19-4a50-bd7d-63d713b3ba0a" providerId="ADAL" clId="{84833D29-8D03-D643-979B-1856291D2742}" dt="2024-01-29T08:40:51.237" v="760" actId="478"/>
          <ac:spMkLst>
            <pc:docMk/>
            <pc:sldMk cId="2643702453" sldId="790"/>
            <ac:spMk id="2" creationId="{ED7DFF36-0CBE-8D50-3748-AF2BE291A754}"/>
          </ac:spMkLst>
        </pc:spChg>
        <pc:spChg chg="del">
          <ac:chgData name="石丸　美穂" userId="90f3b6a1-1c19-4a50-bd7d-63d713b3ba0a" providerId="ADAL" clId="{84833D29-8D03-D643-979B-1856291D2742}" dt="2024-01-29T08:43:25.009" v="810" actId="478"/>
          <ac:spMkLst>
            <pc:docMk/>
            <pc:sldMk cId="2643702453" sldId="790"/>
            <ac:spMk id="3" creationId="{52258037-F95A-EDBD-5202-A7AE02AB2F4D}"/>
          </ac:spMkLst>
        </pc:spChg>
        <pc:spChg chg="add mod">
          <ac:chgData name="石丸　美穂" userId="90f3b6a1-1c19-4a50-bd7d-63d713b3ba0a" providerId="ADAL" clId="{84833D29-8D03-D643-979B-1856291D2742}" dt="2024-01-29T07:47:19.553" v="6"/>
          <ac:spMkLst>
            <pc:docMk/>
            <pc:sldMk cId="2643702453" sldId="790"/>
            <ac:spMk id="4" creationId="{3D178CAF-BBD9-793E-B903-0DCF535608DD}"/>
          </ac:spMkLst>
        </pc:spChg>
        <pc:spChg chg="add mod">
          <ac:chgData name="石丸　美穂" userId="90f3b6a1-1c19-4a50-bd7d-63d713b3ba0a" providerId="ADAL" clId="{84833D29-8D03-D643-979B-1856291D2742}" dt="2024-01-29T08:40:51.658" v="761"/>
          <ac:spMkLst>
            <pc:docMk/>
            <pc:sldMk cId="2643702453" sldId="790"/>
            <ac:spMk id="7" creationId="{B90D4901-E5EA-B881-B811-1B4FCB8210C6}"/>
          </ac:spMkLst>
        </pc:spChg>
        <pc:spChg chg="add mod">
          <ac:chgData name="石丸　美穂" userId="90f3b6a1-1c19-4a50-bd7d-63d713b3ba0a" providerId="ADAL" clId="{84833D29-8D03-D643-979B-1856291D2742}" dt="2024-01-29T08:43:25.411" v="811"/>
          <ac:spMkLst>
            <pc:docMk/>
            <pc:sldMk cId="2643702453" sldId="790"/>
            <ac:spMk id="10" creationId="{52B3C2BE-27E4-A16F-70FE-F96ABA5BD3D7}"/>
          </ac:spMkLst>
        </pc:spChg>
      </pc:sldChg>
      <pc:sldChg chg="addSp delSp modSp mod">
        <pc:chgData name="石丸　美穂" userId="90f3b6a1-1c19-4a50-bd7d-63d713b3ba0a" providerId="ADAL" clId="{84833D29-8D03-D643-979B-1856291D2742}" dt="2024-01-29T08:43:33.134" v="813"/>
        <pc:sldMkLst>
          <pc:docMk/>
          <pc:sldMk cId="3133620826" sldId="791"/>
        </pc:sldMkLst>
        <pc:spChg chg="del">
          <ac:chgData name="石丸　美穂" userId="90f3b6a1-1c19-4a50-bd7d-63d713b3ba0a" providerId="ADAL" clId="{84833D29-8D03-D643-979B-1856291D2742}" dt="2024-01-29T08:40:55.733" v="762" actId="478"/>
          <ac:spMkLst>
            <pc:docMk/>
            <pc:sldMk cId="3133620826" sldId="791"/>
            <ac:spMk id="2" creationId="{FB0F7CB8-9755-E085-C2E9-10352EFE106F}"/>
          </ac:spMkLst>
        </pc:spChg>
        <pc:spChg chg="del">
          <ac:chgData name="石丸　美穂" userId="90f3b6a1-1c19-4a50-bd7d-63d713b3ba0a" providerId="ADAL" clId="{84833D29-8D03-D643-979B-1856291D2742}" dt="2024-01-29T08:43:32.793" v="812" actId="478"/>
          <ac:spMkLst>
            <pc:docMk/>
            <pc:sldMk cId="3133620826" sldId="791"/>
            <ac:spMk id="4" creationId="{5B8F0C0C-259F-2FB3-442A-7F993042FD79}"/>
          </ac:spMkLst>
        </pc:spChg>
        <pc:spChg chg="add mod">
          <ac:chgData name="石丸　美穂" userId="90f3b6a1-1c19-4a50-bd7d-63d713b3ba0a" providerId="ADAL" clId="{84833D29-8D03-D643-979B-1856291D2742}" dt="2024-01-29T07:47:19.553" v="6"/>
          <ac:spMkLst>
            <pc:docMk/>
            <pc:sldMk cId="3133620826" sldId="791"/>
            <ac:spMk id="6" creationId="{59C9C397-46C3-AC37-C7B3-838B190854A1}"/>
          </ac:spMkLst>
        </pc:spChg>
        <pc:spChg chg="add mod">
          <ac:chgData name="石丸　美穂" userId="90f3b6a1-1c19-4a50-bd7d-63d713b3ba0a" providerId="ADAL" clId="{84833D29-8D03-D643-979B-1856291D2742}" dt="2024-01-29T08:40:56.140" v="763"/>
          <ac:spMkLst>
            <pc:docMk/>
            <pc:sldMk cId="3133620826" sldId="791"/>
            <ac:spMk id="7" creationId="{6F206C4E-7EBC-AB7B-F528-4A7DC1B084F3}"/>
          </ac:spMkLst>
        </pc:spChg>
        <pc:spChg chg="add mod">
          <ac:chgData name="石丸　美穂" userId="90f3b6a1-1c19-4a50-bd7d-63d713b3ba0a" providerId="ADAL" clId="{84833D29-8D03-D643-979B-1856291D2742}" dt="2024-01-29T08:43:33.134" v="813"/>
          <ac:spMkLst>
            <pc:docMk/>
            <pc:sldMk cId="3133620826" sldId="791"/>
            <ac:spMk id="10" creationId="{01F1F765-4B88-DBED-558A-CBCEF0F4A901}"/>
          </ac:spMkLst>
        </pc:spChg>
      </pc:sldChg>
      <pc:sldChg chg="addSp delSp modSp mod">
        <pc:chgData name="石丸　美穂" userId="90f3b6a1-1c19-4a50-bd7d-63d713b3ba0a" providerId="ADAL" clId="{84833D29-8D03-D643-979B-1856291D2742}" dt="2024-01-29T08:43:53.362" v="821"/>
        <pc:sldMkLst>
          <pc:docMk/>
          <pc:sldMk cId="1610309730" sldId="792"/>
        </pc:sldMkLst>
        <pc:spChg chg="del">
          <ac:chgData name="石丸　美穂" userId="90f3b6a1-1c19-4a50-bd7d-63d713b3ba0a" providerId="ADAL" clId="{84833D29-8D03-D643-979B-1856291D2742}" dt="2024-01-29T08:41:15.591" v="770" actId="478"/>
          <ac:spMkLst>
            <pc:docMk/>
            <pc:sldMk cId="1610309730" sldId="792"/>
            <ac:spMk id="2" creationId="{7606CC22-8FDE-9C2B-44C8-368F73B68D6C}"/>
          </ac:spMkLst>
        </pc:spChg>
        <pc:spChg chg="del">
          <ac:chgData name="石丸　美穂" userId="90f3b6a1-1c19-4a50-bd7d-63d713b3ba0a" providerId="ADAL" clId="{84833D29-8D03-D643-979B-1856291D2742}" dt="2024-01-29T08:43:53.029" v="820" actId="478"/>
          <ac:spMkLst>
            <pc:docMk/>
            <pc:sldMk cId="1610309730" sldId="792"/>
            <ac:spMk id="4" creationId="{DC092126-109E-F42D-CDA4-0760A166D476}"/>
          </ac:spMkLst>
        </pc:spChg>
        <pc:spChg chg="add mod">
          <ac:chgData name="石丸　美穂" userId="90f3b6a1-1c19-4a50-bd7d-63d713b3ba0a" providerId="ADAL" clId="{84833D29-8D03-D643-979B-1856291D2742}" dt="2024-01-29T07:47:19.553" v="6"/>
          <ac:spMkLst>
            <pc:docMk/>
            <pc:sldMk cId="1610309730" sldId="792"/>
            <ac:spMk id="6" creationId="{A79F0C35-7474-664D-5F47-5571F346BFC1}"/>
          </ac:spMkLst>
        </pc:spChg>
        <pc:spChg chg="add mod">
          <ac:chgData name="石丸　美穂" userId="90f3b6a1-1c19-4a50-bd7d-63d713b3ba0a" providerId="ADAL" clId="{84833D29-8D03-D643-979B-1856291D2742}" dt="2024-01-29T08:41:15.985" v="771"/>
          <ac:spMkLst>
            <pc:docMk/>
            <pc:sldMk cId="1610309730" sldId="792"/>
            <ac:spMk id="7" creationId="{13F84110-06B3-1CAA-FFAF-F57A0B6C5572}"/>
          </ac:spMkLst>
        </pc:spChg>
        <pc:spChg chg="add mod">
          <ac:chgData name="石丸　美穂" userId="90f3b6a1-1c19-4a50-bd7d-63d713b3ba0a" providerId="ADAL" clId="{84833D29-8D03-D643-979B-1856291D2742}" dt="2024-01-29T08:43:53.362" v="821"/>
          <ac:spMkLst>
            <pc:docMk/>
            <pc:sldMk cId="1610309730" sldId="792"/>
            <ac:spMk id="10" creationId="{115AA3C3-EB19-7997-36AC-076F8F9C8349}"/>
          </ac:spMkLst>
        </pc:spChg>
      </pc:sldChg>
      <pc:sldChg chg="addSp delSp modSp mod">
        <pc:chgData name="石丸　美穂" userId="90f3b6a1-1c19-4a50-bd7d-63d713b3ba0a" providerId="ADAL" clId="{84833D29-8D03-D643-979B-1856291D2742}" dt="2024-01-29T08:43:39.188" v="815"/>
        <pc:sldMkLst>
          <pc:docMk/>
          <pc:sldMk cId="1270583109" sldId="794"/>
        </pc:sldMkLst>
        <pc:spChg chg="del">
          <ac:chgData name="石丸　美穂" userId="90f3b6a1-1c19-4a50-bd7d-63d713b3ba0a" providerId="ADAL" clId="{84833D29-8D03-D643-979B-1856291D2742}" dt="2024-01-29T08:41:00.193" v="764" actId="478"/>
          <ac:spMkLst>
            <pc:docMk/>
            <pc:sldMk cId="1270583109" sldId="794"/>
            <ac:spMk id="2" creationId="{FCD73EBF-0B28-CD93-D4AC-35A083B16BAC}"/>
          </ac:spMkLst>
        </pc:spChg>
        <pc:spChg chg="del">
          <ac:chgData name="石丸　美穂" userId="90f3b6a1-1c19-4a50-bd7d-63d713b3ba0a" providerId="ADAL" clId="{84833D29-8D03-D643-979B-1856291D2742}" dt="2024-01-29T08:43:38.748" v="814" actId="478"/>
          <ac:spMkLst>
            <pc:docMk/>
            <pc:sldMk cId="1270583109" sldId="794"/>
            <ac:spMk id="4" creationId="{CFA0F501-F43D-1836-7154-CF6D3250DA4A}"/>
          </ac:spMkLst>
        </pc:spChg>
        <pc:spChg chg="add mod">
          <ac:chgData name="石丸　美穂" userId="90f3b6a1-1c19-4a50-bd7d-63d713b3ba0a" providerId="ADAL" clId="{84833D29-8D03-D643-979B-1856291D2742}" dt="2024-01-29T07:47:19.553" v="6"/>
          <ac:spMkLst>
            <pc:docMk/>
            <pc:sldMk cId="1270583109" sldId="794"/>
            <ac:spMk id="6" creationId="{F929EBA1-5E80-4D49-066A-C256D0FD4BF9}"/>
          </ac:spMkLst>
        </pc:spChg>
        <pc:spChg chg="add mod">
          <ac:chgData name="石丸　美穂" userId="90f3b6a1-1c19-4a50-bd7d-63d713b3ba0a" providerId="ADAL" clId="{84833D29-8D03-D643-979B-1856291D2742}" dt="2024-01-29T08:41:00.555" v="765"/>
          <ac:spMkLst>
            <pc:docMk/>
            <pc:sldMk cId="1270583109" sldId="794"/>
            <ac:spMk id="7" creationId="{8675AF1D-D5F3-81A1-CD23-DD2AD4A45775}"/>
          </ac:spMkLst>
        </pc:spChg>
        <pc:spChg chg="add mod">
          <ac:chgData name="石丸　美穂" userId="90f3b6a1-1c19-4a50-bd7d-63d713b3ba0a" providerId="ADAL" clId="{84833D29-8D03-D643-979B-1856291D2742}" dt="2024-01-29T08:43:39.188" v="815"/>
          <ac:spMkLst>
            <pc:docMk/>
            <pc:sldMk cId="1270583109" sldId="794"/>
            <ac:spMk id="10" creationId="{C38B0AF6-2048-F9C0-56F1-065B53F78EDC}"/>
          </ac:spMkLst>
        </pc:spChg>
      </pc:sldChg>
      <pc:sldChg chg="addSp delSp modSp mod">
        <pc:chgData name="石丸　美穂" userId="90f3b6a1-1c19-4a50-bd7d-63d713b3ba0a" providerId="ADAL" clId="{84833D29-8D03-D643-979B-1856291D2742}" dt="2024-01-29T08:43:49.607" v="819"/>
        <pc:sldMkLst>
          <pc:docMk/>
          <pc:sldMk cId="2169978474" sldId="795"/>
        </pc:sldMkLst>
        <pc:spChg chg="del">
          <ac:chgData name="石丸　美穂" userId="90f3b6a1-1c19-4a50-bd7d-63d713b3ba0a" providerId="ADAL" clId="{84833D29-8D03-D643-979B-1856291D2742}" dt="2024-01-29T08:41:10.047" v="768" actId="478"/>
          <ac:spMkLst>
            <pc:docMk/>
            <pc:sldMk cId="2169978474" sldId="795"/>
            <ac:spMk id="2" creationId="{883D0324-7364-C1C5-0C84-E9F726D2A8CE}"/>
          </ac:spMkLst>
        </pc:spChg>
        <pc:spChg chg="del">
          <ac:chgData name="石丸　美穂" userId="90f3b6a1-1c19-4a50-bd7d-63d713b3ba0a" providerId="ADAL" clId="{84833D29-8D03-D643-979B-1856291D2742}" dt="2024-01-29T08:43:49.257" v="818" actId="478"/>
          <ac:spMkLst>
            <pc:docMk/>
            <pc:sldMk cId="2169978474" sldId="795"/>
            <ac:spMk id="4" creationId="{70C3B4F2-61AF-FCB5-0EEE-03D1667B968F}"/>
          </ac:spMkLst>
        </pc:spChg>
        <pc:spChg chg="add mod">
          <ac:chgData name="石丸　美穂" userId="90f3b6a1-1c19-4a50-bd7d-63d713b3ba0a" providerId="ADAL" clId="{84833D29-8D03-D643-979B-1856291D2742}" dt="2024-01-29T07:47:19.553" v="6"/>
          <ac:spMkLst>
            <pc:docMk/>
            <pc:sldMk cId="2169978474" sldId="795"/>
            <ac:spMk id="14" creationId="{78DCD9EC-9C10-697A-4FAB-3A2DA5A4F797}"/>
          </ac:spMkLst>
        </pc:spChg>
        <pc:spChg chg="add mod">
          <ac:chgData name="石丸　美穂" userId="90f3b6a1-1c19-4a50-bd7d-63d713b3ba0a" providerId="ADAL" clId="{84833D29-8D03-D643-979B-1856291D2742}" dt="2024-01-29T08:41:10.418" v="769"/>
          <ac:spMkLst>
            <pc:docMk/>
            <pc:sldMk cId="2169978474" sldId="795"/>
            <ac:spMk id="15" creationId="{B1A08847-2E35-2E81-3EAE-BE68C8B1D432}"/>
          </ac:spMkLst>
        </pc:spChg>
        <pc:spChg chg="add mod">
          <ac:chgData name="石丸　美穂" userId="90f3b6a1-1c19-4a50-bd7d-63d713b3ba0a" providerId="ADAL" clId="{84833D29-8D03-D643-979B-1856291D2742}" dt="2024-01-29T08:43:49.607" v="819"/>
          <ac:spMkLst>
            <pc:docMk/>
            <pc:sldMk cId="2169978474" sldId="795"/>
            <ac:spMk id="18" creationId="{D956D8EC-7010-DA1F-3275-9C7214D5DB93}"/>
          </ac:spMkLst>
        </pc:spChg>
      </pc:sldChg>
      <pc:sldChg chg="addSp delSp modSp mod">
        <pc:chgData name="石丸　美穂" userId="90f3b6a1-1c19-4a50-bd7d-63d713b3ba0a" providerId="ADAL" clId="{84833D29-8D03-D643-979B-1856291D2742}" dt="2024-01-29T08:43:58.094" v="823"/>
        <pc:sldMkLst>
          <pc:docMk/>
          <pc:sldMk cId="730539287" sldId="796"/>
        </pc:sldMkLst>
        <pc:spChg chg="del">
          <ac:chgData name="石丸　美穂" userId="90f3b6a1-1c19-4a50-bd7d-63d713b3ba0a" providerId="ADAL" clId="{84833D29-8D03-D643-979B-1856291D2742}" dt="2024-01-29T08:41:19.388" v="772" actId="478"/>
          <ac:spMkLst>
            <pc:docMk/>
            <pc:sldMk cId="730539287" sldId="796"/>
            <ac:spMk id="2" creationId="{AE3BB435-2609-7401-CE49-A942B968A1BE}"/>
          </ac:spMkLst>
        </pc:spChg>
        <pc:spChg chg="del">
          <ac:chgData name="石丸　美穂" userId="90f3b6a1-1c19-4a50-bd7d-63d713b3ba0a" providerId="ADAL" clId="{84833D29-8D03-D643-979B-1856291D2742}" dt="2024-01-29T08:43:57.680" v="822" actId="478"/>
          <ac:spMkLst>
            <pc:docMk/>
            <pc:sldMk cId="730539287" sldId="796"/>
            <ac:spMk id="6" creationId="{074F26BC-0770-3654-8F76-C9B37283C791}"/>
          </ac:spMkLst>
        </pc:spChg>
        <pc:spChg chg="add mod">
          <ac:chgData name="石丸　美穂" userId="90f3b6a1-1c19-4a50-bd7d-63d713b3ba0a" providerId="ADAL" clId="{84833D29-8D03-D643-979B-1856291D2742}" dt="2024-01-29T07:47:19.553" v="6"/>
          <ac:spMkLst>
            <pc:docMk/>
            <pc:sldMk cId="730539287" sldId="796"/>
            <ac:spMk id="7" creationId="{8E6F41CB-62F2-8BBF-750D-2A099F6BE9CF}"/>
          </ac:spMkLst>
        </pc:spChg>
        <pc:spChg chg="add mod">
          <ac:chgData name="石丸　美穂" userId="90f3b6a1-1c19-4a50-bd7d-63d713b3ba0a" providerId="ADAL" clId="{84833D29-8D03-D643-979B-1856291D2742}" dt="2024-01-29T08:41:19.768" v="773"/>
          <ac:spMkLst>
            <pc:docMk/>
            <pc:sldMk cId="730539287" sldId="796"/>
            <ac:spMk id="10" creationId="{8B6319EE-9555-62FA-0BD1-73E540200C8F}"/>
          </ac:spMkLst>
        </pc:spChg>
        <pc:spChg chg="add mod">
          <ac:chgData name="石丸　美穂" userId="90f3b6a1-1c19-4a50-bd7d-63d713b3ba0a" providerId="ADAL" clId="{84833D29-8D03-D643-979B-1856291D2742}" dt="2024-01-29T08:43:58.094" v="823"/>
          <ac:spMkLst>
            <pc:docMk/>
            <pc:sldMk cId="730539287" sldId="796"/>
            <ac:spMk id="13" creationId="{148DADF5-2A00-6722-7A37-BB3E22C46DCB}"/>
          </ac:spMkLst>
        </pc:spChg>
      </pc:sldChg>
      <pc:sldChg chg="addSp delSp modSp mod">
        <pc:chgData name="石丸　美穂" userId="90f3b6a1-1c19-4a50-bd7d-63d713b3ba0a" providerId="ADAL" clId="{84833D29-8D03-D643-979B-1856291D2742}" dt="2024-01-29T08:34:10.239" v="386" actId="478"/>
        <pc:sldMkLst>
          <pc:docMk/>
          <pc:sldMk cId="2491611972" sldId="797"/>
        </pc:sldMkLst>
        <pc:spChg chg="add mod">
          <ac:chgData name="石丸　美穂" userId="90f3b6a1-1c19-4a50-bd7d-63d713b3ba0a" providerId="ADAL" clId="{84833D29-8D03-D643-979B-1856291D2742}" dt="2024-01-29T07:47:19.553" v="6"/>
          <ac:spMkLst>
            <pc:docMk/>
            <pc:sldMk cId="2491611972" sldId="797"/>
            <ac:spMk id="5" creationId="{2ADF2589-C528-9064-71C7-D5D676D5AC38}"/>
          </ac:spMkLst>
        </pc:spChg>
        <pc:spChg chg="add del mod">
          <ac:chgData name="石丸　美穂" userId="90f3b6a1-1c19-4a50-bd7d-63d713b3ba0a" providerId="ADAL" clId="{84833D29-8D03-D643-979B-1856291D2742}" dt="2024-01-29T08:34:10.239" v="386" actId="478"/>
          <ac:spMkLst>
            <pc:docMk/>
            <pc:sldMk cId="2491611972" sldId="797"/>
            <ac:spMk id="6" creationId="{5388BE79-197C-2400-CC0E-4AFAFDDC9B8F}"/>
          </ac:spMkLst>
        </pc:spChg>
      </pc:sldChg>
      <pc:sldChg chg="addSp delSp modSp mod">
        <pc:chgData name="石丸　美穂" userId="90f3b6a1-1c19-4a50-bd7d-63d713b3ba0a" providerId="ADAL" clId="{84833D29-8D03-D643-979B-1856291D2742}" dt="2024-01-29T08:44:16.338" v="831"/>
        <pc:sldMkLst>
          <pc:docMk/>
          <pc:sldMk cId="199588509" sldId="798"/>
        </pc:sldMkLst>
        <pc:spChg chg="del">
          <ac:chgData name="石丸　美穂" userId="90f3b6a1-1c19-4a50-bd7d-63d713b3ba0a" providerId="ADAL" clId="{84833D29-8D03-D643-979B-1856291D2742}" dt="2024-01-29T08:41:37.232" v="780" actId="478"/>
          <ac:spMkLst>
            <pc:docMk/>
            <pc:sldMk cId="199588509" sldId="798"/>
            <ac:spMk id="2" creationId="{8E7A3B22-3666-68FD-1248-2E1D88EE2802}"/>
          </ac:spMkLst>
        </pc:spChg>
        <pc:spChg chg="del">
          <ac:chgData name="石丸　美穂" userId="90f3b6a1-1c19-4a50-bd7d-63d713b3ba0a" providerId="ADAL" clId="{84833D29-8D03-D643-979B-1856291D2742}" dt="2024-01-29T08:44:16.011" v="830" actId="478"/>
          <ac:spMkLst>
            <pc:docMk/>
            <pc:sldMk cId="199588509" sldId="798"/>
            <ac:spMk id="3" creationId="{3319E3D0-2CA4-E3C1-A4ED-21053BFA0096}"/>
          </ac:spMkLst>
        </pc:spChg>
        <pc:spChg chg="add mod">
          <ac:chgData name="石丸　美穂" userId="90f3b6a1-1c19-4a50-bd7d-63d713b3ba0a" providerId="ADAL" clId="{84833D29-8D03-D643-979B-1856291D2742}" dt="2024-01-29T07:47:19.553" v="6"/>
          <ac:spMkLst>
            <pc:docMk/>
            <pc:sldMk cId="199588509" sldId="798"/>
            <ac:spMk id="6" creationId="{AD7D984F-6C81-AD97-E23D-8F38F660B1C9}"/>
          </ac:spMkLst>
        </pc:spChg>
        <pc:spChg chg="add mod">
          <ac:chgData name="石丸　美穂" userId="90f3b6a1-1c19-4a50-bd7d-63d713b3ba0a" providerId="ADAL" clId="{84833D29-8D03-D643-979B-1856291D2742}" dt="2024-01-29T08:41:37.615" v="781"/>
          <ac:spMkLst>
            <pc:docMk/>
            <pc:sldMk cId="199588509" sldId="798"/>
            <ac:spMk id="7" creationId="{FFE01E85-3262-AAF2-17F2-61C049AA811A}"/>
          </ac:spMkLst>
        </pc:spChg>
        <pc:spChg chg="add mod">
          <ac:chgData name="石丸　美穂" userId="90f3b6a1-1c19-4a50-bd7d-63d713b3ba0a" providerId="ADAL" clId="{84833D29-8D03-D643-979B-1856291D2742}" dt="2024-01-29T08:44:16.338" v="831"/>
          <ac:spMkLst>
            <pc:docMk/>
            <pc:sldMk cId="199588509" sldId="798"/>
            <ac:spMk id="8" creationId="{FB3C850A-2E9E-14A6-5950-4AB3755D4446}"/>
          </ac:spMkLst>
        </pc:spChg>
      </pc:sldChg>
      <pc:sldChg chg="addSp delSp modSp mod">
        <pc:chgData name="石丸　美穂" userId="90f3b6a1-1c19-4a50-bd7d-63d713b3ba0a" providerId="ADAL" clId="{84833D29-8D03-D643-979B-1856291D2742}" dt="2024-01-29T08:44:19.275" v="833"/>
        <pc:sldMkLst>
          <pc:docMk/>
          <pc:sldMk cId="574519700" sldId="799"/>
        </pc:sldMkLst>
        <pc:spChg chg="del mod">
          <ac:chgData name="石丸　美穂" userId="90f3b6a1-1c19-4a50-bd7d-63d713b3ba0a" providerId="ADAL" clId="{84833D29-8D03-D643-979B-1856291D2742}" dt="2024-01-29T08:41:40.544" v="783" actId="478"/>
          <ac:spMkLst>
            <pc:docMk/>
            <pc:sldMk cId="574519700" sldId="799"/>
            <ac:spMk id="2" creationId="{49FBA336-041C-6BD2-EF31-FE358732BE42}"/>
          </ac:spMkLst>
        </pc:spChg>
        <pc:spChg chg="del">
          <ac:chgData name="石丸　美穂" userId="90f3b6a1-1c19-4a50-bd7d-63d713b3ba0a" providerId="ADAL" clId="{84833D29-8D03-D643-979B-1856291D2742}" dt="2024-01-29T08:44:18.965" v="832" actId="478"/>
          <ac:spMkLst>
            <pc:docMk/>
            <pc:sldMk cId="574519700" sldId="799"/>
            <ac:spMk id="7" creationId="{C973BD74-F9EF-BAEE-D09C-20DE82749A39}"/>
          </ac:spMkLst>
        </pc:spChg>
        <pc:spChg chg="add mod">
          <ac:chgData name="石丸　美穂" userId="90f3b6a1-1c19-4a50-bd7d-63d713b3ba0a" providerId="ADAL" clId="{84833D29-8D03-D643-979B-1856291D2742}" dt="2024-01-29T07:47:19.553" v="6"/>
          <ac:spMkLst>
            <pc:docMk/>
            <pc:sldMk cId="574519700" sldId="799"/>
            <ac:spMk id="9" creationId="{FF81E82A-8E73-BB5E-9B69-1620D912C97B}"/>
          </ac:spMkLst>
        </pc:spChg>
        <pc:spChg chg="add mod">
          <ac:chgData name="石丸　美穂" userId="90f3b6a1-1c19-4a50-bd7d-63d713b3ba0a" providerId="ADAL" clId="{84833D29-8D03-D643-979B-1856291D2742}" dt="2024-01-29T08:41:40.976" v="784"/>
          <ac:spMkLst>
            <pc:docMk/>
            <pc:sldMk cId="574519700" sldId="799"/>
            <ac:spMk id="10" creationId="{289E4458-D61D-02C3-AE27-8A5336E2CE22}"/>
          </ac:spMkLst>
        </pc:spChg>
        <pc:spChg chg="add mod">
          <ac:chgData name="石丸　美穂" userId="90f3b6a1-1c19-4a50-bd7d-63d713b3ba0a" providerId="ADAL" clId="{84833D29-8D03-D643-979B-1856291D2742}" dt="2024-01-29T08:44:19.275" v="833"/>
          <ac:spMkLst>
            <pc:docMk/>
            <pc:sldMk cId="574519700" sldId="799"/>
            <ac:spMk id="11" creationId="{1FC25ACD-19F0-31D5-52D9-F86D39018C90}"/>
          </ac:spMkLst>
        </pc:spChg>
      </pc:sldChg>
      <pc:sldChg chg="addSp delSp modSp mod">
        <pc:chgData name="石丸　美穂" userId="90f3b6a1-1c19-4a50-bd7d-63d713b3ba0a" providerId="ADAL" clId="{84833D29-8D03-D643-979B-1856291D2742}" dt="2024-01-29T08:44:23.748" v="835"/>
        <pc:sldMkLst>
          <pc:docMk/>
          <pc:sldMk cId="3136683422" sldId="800"/>
        </pc:sldMkLst>
        <pc:spChg chg="del">
          <ac:chgData name="石丸　美穂" userId="90f3b6a1-1c19-4a50-bd7d-63d713b3ba0a" providerId="ADAL" clId="{84833D29-8D03-D643-979B-1856291D2742}" dt="2024-01-29T08:41:44.870" v="785" actId="478"/>
          <ac:spMkLst>
            <pc:docMk/>
            <pc:sldMk cId="3136683422" sldId="800"/>
            <ac:spMk id="2" creationId="{4A8EF8F2-D591-6834-997F-227D2B6F4C7F}"/>
          </ac:spMkLst>
        </pc:spChg>
        <pc:spChg chg="del">
          <ac:chgData name="石丸　美穂" userId="90f3b6a1-1c19-4a50-bd7d-63d713b3ba0a" providerId="ADAL" clId="{84833D29-8D03-D643-979B-1856291D2742}" dt="2024-01-29T08:44:23.412" v="834" actId="478"/>
          <ac:spMkLst>
            <pc:docMk/>
            <pc:sldMk cId="3136683422" sldId="800"/>
            <ac:spMk id="9" creationId="{1F28DB8B-851F-67F2-A7CA-32DD921A463D}"/>
          </ac:spMkLst>
        </pc:spChg>
        <pc:spChg chg="add mod">
          <ac:chgData name="石丸　美穂" userId="90f3b6a1-1c19-4a50-bd7d-63d713b3ba0a" providerId="ADAL" clId="{84833D29-8D03-D643-979B-1856291D2742}" dt="2024-01-29T07:47:19.553" v="6"/>
          <ac:spMkLst>
            <pc:docMk/>
            <pc:sldMk cId="3136683422" sldId="800"/>
            <ac:spMk id="10" creationId="{8C5581C2-43A0-3099-AF3C-06BAE021C54E}"/>
          </ac:spMkLst>
        </pc:spChg>
        <pc:spChg chg="add mod">
          <ac:chgData name="石丸　美穂" userId="90f3b6a1-1c19-4a50-bd7d-63d713b3ba0a" providerId="ADAL" clId="{84833D29-8D03-D643-979B-1856291D2742}" dt="2024-01-29T08:41:45.206" v="786"/>
          <ac:spMkLst>
            <pc:docMk/>
            <pc:sldMk cId="3136683422" sldId="800"/>
            <ac:spMk id="11" creationId="{FBD8E3EB-62DC-2E17-2B3A-986C2C8B4EB1}"/>
          </ac:spMkLst>
        </pc:spChg>
        <pc:spChg chg="add mod">
          <ac:chgData name="石丸　美穂" userId="90f3b6a1-1c19-4a50-bd7d-63d713b3ba0a" providerId="ADAL" clId="{84833D29-8D03-D643-979B-1856291D2742}" dt="2024-01-29T08:44:23.748" v="835"/>
          <ac:spMkLst>
            <pc:docMk/>
            <pc:sldMk cId="3136683422" sldId="800"/>
            <ac:spMk id="13" creationId="{AC2A59F1-2696-8F91-A3C5-72DED6672870}"/>
          </ac:spMkLst>
        </pc:spChg>
      </pc:sldChg>
      <pc:sldChg chg="addSp delSp modSp mod">
        <pc:chgData name="石丸　美穂" userId="90f3b6a1-1c19-4a50-bd7d-63d713b3ba0a" providerId="ADAL" clId="{84833D29-8D03-D643-979B-1856291D2742}" dt="2024-01-29T08:44:27.102" v="837"/>
        <pc:sldMkLst>
          <pc:docMk/>
          <pc:sldMk cId="1985105292" sldId="802"/>
        </pc:sldMkLst>
        <pc:spChg chg="del">
          <ac:chgData name="石丸　美穂" userId="90f3b6a1-1c19-4a50-bd7d-63d713b3ba0a" providerId="ADAL" clId="{84833D29-8D03-D643-979B-1856291D2742}" dt="2024-01-29T08:41:51.867" v="787" actId="478"/>
          <ac:spMkLst>
            <pc:docMk/>
            <pc:sldMk cId="1985105292" sldId="802"/>
            <ac:spMk id="2" creationId="{21E65CF5-4C84-CBDD-1D8D-F7ED373AAC65}"/>
          </ac:spMkLst>
        </pc:spChg>
        <pc:spChg chg="del">
          <ac:chgData name="石丸　美穂" userId="90f3b6a1-1c19-4a50-bd7d-63d713b3ba0a" providerId="ADAL" clId="{84833D29-8D03-D643-979B-1856291D2742}" dt="2024-01-29T08:44:26.762" v="836" actId="478"/>
          <ac:spMkLst>
            <pc:docMk/>
            <pc:sldMk cId="1985105292" sldId="802"/>
            <ac:spMk id="9" creationId="{A0560064-699E-3EC0-C007-DD86BCA3CA78}"/>
          </ac:spMkLst>
        </pc:spChg>
        <pc:spChg chg="add mod">
          <ac:chgData name="石丸　美穂" userId="90f3b6a1-1c19-4a50-bd7d-63d713b3ba0a" providerId="ADAL" clId="{84833D29-8D03-D643-979B-1856291D2742}" dt="2024-01-29T07:47:19.553" v="6"/>
          <ac:spMkLst>
            <pc:docMk/>
            <pc:sldMk cId="1985105292" sldId="802"/>
            <ac:spMk id="10" creationId="{473EB01F-762E-F38F-B18B-2CFE9AF6FD81}"/>
          </ac:spMkLst>
        </pc:spChg>
        <pc:spChg chg="add mod">
          <ac:chgData name="石丸　美穂" userId="90f3b6a1-1c19-4a50-bd7d-63d713b3ba0a" providerId="ADAL" clId="{84833D29-8D03-D643-979B-1856291D2742}" dt="2024-01-29T08:41:52.217" v="788"/>
          <ac:spMkLst>
            <pc:docMk/>
            <pc:sldMk cId="1985105292" sldId="802"/>
            <ac:spMk id="11" creationId="{3BAF0014-8FE3-512A-7D04-B1FA76B87772}"/>
          </ac:spMkLst>
        </pc:spChg>
        <pc:spChg chg="add mod">
          <ac:chgData name="石丸　美穂" userId="90f3b6a1-1c19-4a50-bd7d-63d713b3ba0a" providerId="ADAL" clId="{84833D29-8D03-D643-979B-1856291D2742}" dt="2024-01-29T08:44:27.102" v="837"/>
          <ac:spMkLst>
            <pc:docMk/>
            <pc:sldMk cId="1985105292" sldId="802"/>
            <ac:spMk id="13" creationId="{01DB2DE1-29B9-59FB-3A1B-B6946490E200}"/>
          </ac:spMkLst>
        </pc:spChg>
      </pc:sldChg>
      <pc:sldChg chg="addSp modSp">
        <pc:chgData name="石丸　美穂" userId="90f3b6a1-1c19-4a50-bd7d-63d713b3ba0a" providerId="ADAL" clId="{84833D29-8D03-D643-979B-1856291D2742}" dt="2024-01-29T07:47:19.553" v="6"/>
        <pc:sldMkLst>
          <pc:docMk/>
          <pc:sldMk cId="3684601511" sldId="803"/>
        </pc:sldMkLst>
        <pc:spChg chg="add mod">
          <ac:chgData name="石丸　美穂" userId="90f3b6a1-1c19-4a50-bd7d-63d713b3ba0a" providerId="ADAL" clId="{84833D29-8D03-D643-979B-1856291D2742}" dt="2024-01-29T07:47:19.553" v="6"/>
          <ac:spMkLst>
            <pc:docMk/>
            <pc:sldMk cId="3684601511" sldId="803"/>
            <ac:spMk id="5" creationId="{2D0CEAAB-D1B8-41D5-F8AB-6EA02E70D820}"/>
          </ac:spMkLst>
        </pc:spChg>
      </pc:sldChg>
      <pc:sldChg chg="addSp modSp">
        <pc:chgData name="石丸　美穂" userId="90f3b6a1-1c19-4a50-bd7d-63d713b3ba0a" providerId="ADAL" clId="{84833D29-8D03-D643-979B-1856291D2742}" dt="2024-01-29T07:47:19.553" v="6"/>
        <pc:sldMkLst>
          <pc:docMk/>
          <pc:sldMk cId="577144344" sldId="804"/>
        </pc:sldMkLst>
        <pc:spChg chg="add mod">
          <ac:chgData name="石丸　美穂" userId="90f3b6a1-1c19-4a50-bd7d-63d713b3ba0a" providerId="ADAL" clId="{84833D29-8D03-D643-979B-1856291D2742}" dt="2024-01-29T07:47:19.553" v="6"/>
          <ac:spMkLst>
            <pc:docMk/>
            <pc:sldMk cId="577144344" sldId="804"/>
            <ac:spMk id="3" creationId="{A6107F40-B4C9-5A4F-58B7-6FD98D52DAF4}"/>
          </ac:spMkLst>
        </pc:spChg>
      </pc:sldChg>
      <pc:sldChg chg="del">
        <pc:chgData name="石丸　美穂" userId="90f3b6a1-1c19-4a50-bd7d-63d713b3ba0a" providerId="ADAL" clId="{84833D29-8D03-D643-979B-1856291D2742}" dt="2024-01-29T07:47:04.784" v="5" actId="2696"/>
        <pc:sldMkLst>
          <pc:docMk/>
          <pc:sldMk cId="408292264" sldId="805"/>
        </pc:sldMkLst>
      </pc:sldChg>
      <pc:sldChg chg="del">
        <pc:chgData name="石丸　美穂" userId="90f3b6a1-1c19-4a50-bd7d-63d713b3ba0a" providerId="ADAL" clId="{84833D29-8D03-D643-979B-1856291D2742}" dt="2024-01-29T07:46:01.773" v="0" actId="2696"/>
        <pc:sldMkLst>
          <pc:docMk/>
          <pc:sldMk cId="3384638004" sldId="806"/>
        </pc:sldMkLst>
      </pc:sldChg>
      <pc:sldChg chg="del">
        <pc:chgData name="石丸　美穂" userId="90f3b6a1-1c19-4a50-bd7d-63d713b3ba0a" providerId="ADAL" clId="{84833D29-8D03-D643-979B-1856291D2742}" dt="2024-01-29T07:46:01.773" v="0" actId="2696"/>
        <pc:sldMkLst>
          <pc:docMk/>
          <pc:sldMk cId="53697958" sldId="807"/>
        </pc:sldMkLst>
      </pc:sldChg>
      <pc:sldChg chg="del">
        <pc:chgData name="石丸　美穂" userId="90f3b6a1-1c19-4a50-bd7d-63d713b3ba0a" providerId="ADAL" clId="{84833D29-8D03-D643-979B-1856291D2742}" dt="2024-01-29T07:46:01.773" v="0" actId="2696"/>
        <pc:sldMkLst>
          <pc:docMk/>
          <pc:sldMk cId="3636919328" sldId="808"/>
        </pc:sldMkLst>
      </pc:sldChg>
      <pc:sldChg chg="del">
        <pc:chgData name="石丸　美穂" userId="90f3b6a1-1c19-4a50-bd7d-63d713b3ba0a" providerId="ADAL" clId="{84833D29-8D03-D643-979B-1856291D2742}" dt="2024-01-29T07:46:01.773" v="0" actId="2696"/>
        <pc:sldMkLst>
          <pc:docMk/>
          <pc:sldMk cId="2969687510" sldId="809"/>
        </pc:sldMkLst>
      </pc:sldChg>
      <pc:sldChg chg="del">
        <pc:chgData name="石丸　美穂" userId="90f3b6a1-1c19-4a50-bd7d-63d713b3ba0a" providerId="ADAL" clId="{84833D29-8D03-D643-979B-1856291D2742}" dt="2024-01-29T07:46:01.773" v="0" actId="2696"/>
        <pc:sldMkLst>
          <pc:docMk/>
          <pc:sldMk cId="2550146081" sldId="810"/>
        </pc:sldMkLst>
      </pc:sldChg>
      <pc:sldChg chg="del">
        <pc:chgData name="石丸　美穂" userId="90f3b6a1-1c19-4a50-bd7d-63d713b3ba0a" providerId="ADAL" clId="{84833D29-8D03-D643-979B-1856291D2742}" dt="2024-01-29T07:46:01.773" v="0" actId="2696"/>
        <pc:sldMkLst>
          <pc:docMk/>
          <pc:sldMk cId="1164523228" sldId="811"/>
        </pc:sldMkLst>
      </pc:sldChg>
      <pc:sldChg chg="del">
        <pc:chgData name="石丸　美穂" userId="90f3b6a1-1c19-4a50-bd7d-63d713b3ba0a" providerId="ADAL" clId="{84833D29-8D03-D643-979B-1856291D2742}" dt="2024-01-29T07:46:01.773" v="0" actId="2696"/>
        <pc:sldMkLst>
          <pc:docMk/>
          <pc:sldMk cId="2005905963" sldId="812"/>
        </pc:sldMkLst>
      </pc:sldChg>
      <pc:sldChg chg="del">
        <pc:chgData name="石丸　美穂" userId="90f3b6a1-1c19-4a50-bd7d-63d713b3ba0a" providerId="ADAL" clId="{84833D29-8D03-D643-979B-1856291D2742}" dt="2024-01-29T07:46:01.773" v="0" actId="2696"/>
        <pc:sldMkLst>
          <pc:docMk/>
          <pc:sldMk cId="4209914649" sldId="813"/>
        </pc:sldMkLst>
      </pc:sldChg>
      <pc:sldChg chg="del">
        <pc:chgData name="石丸　美穂" userId="90f3b6a1-1c19-4a50-bd7d-63d713b3ba0a" providerId="ADAL" clId="{84833D29-8D03-D643-979B-1856291D2742}" dt="2024-01-29T07:46:01.773" v="0" actId="2696"/>
        <pc:sldMkLst>
          <pc:docMk/>
          <pc:sldMk cId="911419987" sldId="814"/>
        </pc:sldMkLst>
      </pc:sldChg>
      <pc:sldChg chg="del">
        <pc:chgData name="石丸　美穂" userId="90f3b6a1-1c19-4a50-bd7d-63d713b3ba0a" providerId="ADAL" clId="{84833D29-8D03-D643-979B-1856291D2742}" dt="2024-01-29T07:46:01.773" v="0" actId="2696"/>
        <pc:sldMkLst>
          <pc:docMk/>
          <pc:sldMk cId="3707295588" sldId="815"/>
        </pc:sldMkLst>
      </pc:sldChg>
      <pc:sldChg chg="del">
        <pc:chgData name="石丸　美穂" userId="90f3b6a1-1c19-4a50-bd7d-63d713b3ba0a" providerId="ADAL" clId="{84833D29-8D03-D643-979B-1856291D2742}" dt="2024-01-29T07:46:01.773" v="0" actId="2696"/>
        <pc:sldMkLst>
          <pc:docMk/>
          <pc:sldMk cId="366707653" sldId="816"/>
        </pc:sldMkLst>
      </pc:sldChg>
      <pc:sldChg chg="del">
        <pc:chgData name="石丸　美穂" userId="90f3b6a1-1c19-4a50-bd7d-63d713b3ba0a" providerId="ADAL" clId="{84833D29-8D03-D643-979B-1856291D2742}" dt="2024-01-29T07:46:01.773" v="0" actId="2696"/>
        <pc:sldMkLst>
          <pc:docMk/>
          <pc:sldMk cId="3494745331" sldId="817"/>
        </pc:sldMkLst>
      </pc:sldChg>
      <pc:sldChg chg="del">
        <pc:chgData name="石丸　美穂" userId="90f3b6a1-1c19-4a50-bd7d-63d713b3ba0a" providerId="ADAL" clId="{84833D29-8D03-D643-979B-1856291D2742}" dt="2024-01-29T07:46:01.773" v="0" actId="2696"/>
        <pc:sldMkLst>
          <pc:docMk/>
          <pc:sldMk cId="2280427202" sldId="818"/>
        </pc:sldMkLst>
      </pc:sldChg>
      <pc:sldChg chg="del">
        <pc:chgData name="石丸　美穂" userId="90f3b6a1-1c19-4a50-bd7d-63d713b3ba0a" providerId="ADAL" clId="{84833D29-8D03-D643-979B-1856291D2742}" dt="2024-01-29T07:46:01.773" v="0" actId="2696"/>
        <pc:sldMkLst>
          <pc:docMk/>
          <pc:sldMk cId="3552825367" sldId="819"/>
        </pc:sldMkLst>
      </pc:sldChg>
      <pc:sldChg chg="del">
        <pc:chgData name="石丸　美穂" userId="90f3b6a1-1c19-4a50-bd7d-63d713b3ba0a" providerId="ADAL" clId="{84833D29-8D03-D643-979B-1856291D2742}" dt="2024-01-29T07:46:01.773" v="0" actId="2696"/>
        <pc:sldMkLst>
          <pc:docMk/>
          <pc:sldMk cId="3172638774" sldId="820"/>
        </pc:sldMkLst>
      </pc:sldChg>
      <pc:sldChg chg="del">
        <pc:chgData name="石丸　美穂" userId="90f3b6a1-1c19-4a50-bd7d-63d713b3ba0a" providerId="ADAL" clId="{84833D29-8D03-D643-979B-1856291D2742}" dt="2024-01-29T07:46:01.773" v="0" actId="2696"/>
        <pc:sldMkLst>
          <pc:docMk/>
          <pc:sldMk cId="1666255831" sldId="821"/>
        </pc:sldMkLst>
      </pc:sldChg>
      <pc:sldChg chg="del">
        <pc:chgData name="石丸　美穂" userId="90f3b6a1-1c19-4a50-bd7d-63d713b3ba0a" providerId="ADAL" clId="{84833D29-8D03-D643-979B-1856291D2742}" dt="2024-01-29T07:46:01.773" v="0" actId="2696"/>
        <pc:sldMkLst>
          <pc:docMk/>
          <pc:sldMk cId="4282927971" sldId="822"/>
        </pc:sldMkLst>
      </pc:sldChg>
      <pc:sldChg chg="del">
        <pc:chgData name="石丸　美穂" userId="90f3b6a1-1c19-4a50-bd7d-63d713b3ba0a" providerId="ADAL" clId="{84833D29-8D03-D643-979B-1856291D2742}" dt="2024-01-29T07:46:01.773" v="0" actId="2696"/>
        <pc:sldMkLst>
          <pc:docMk/>
          <pc:sldMk cId="3209621759" sldId="823"/>
        </pc:sldMkLst>
      </pc:sldChg>
      <pc:sldChg chg="del">
        <pc:chgData name="石丸　美穂" userId="90f3b6a1-1c19-4a50-bd7d-63d713b3ba0a" providerId="ADAL" clId="{84833D29-8D03-D643-979B-1856291D2742}" dt="2024-01-29T07:46:01.773" v="0" actId="2696"/>
        <pc:sldMkLst>
          <pc:docMk/>
          <pc:sldMk cId="2936326665" sldId="824"/>
        </pc:sldMkLst>
      </pc:sldChg>
      <pc:sldChg chg="del">
        <pc:chgData name="石丸　美穂" userId="90f3b6a1-1c19-4a50-bd7d-63d713b3ba0a" providerId="ADAL" clId="{84833D29-8D03-D643-979B-1856291D2742}" dt="2024-01-29T07:46:01.773" v="0" actId="2696"/>
        <pc:sldMkLst>
          <pc:docMk/>
          <pc:sldMk cId="126427393" sldId="825"/>
        </pc:sldMkLst>
      </pc:sldChg>
      <pc:sldChg chg="del">
        <pc:chgData name="石丸　美穂" userId="90f3b6a1-1c19-4a50-bd7d-63d713b3ba0a" providerId="ADAL" clId="{84833D29-8D03-D643-979B-1856291D2742}" dt="2024-01-29T07:46:01.773" v="0" actId="2696"/>
        <pc:sldMkLst>
          <pc:docMk/>
          <pc:sldMk cId="4150851371" sldId="827"/>
        </pc:sldMkLst>
      </pc:sldChg>
      <pc:sldChg chg="del">
        <pc:chgData name="石丸　美穂" userId="90f3b6a1-1c19-4a50-bd7d-63d713b3ba0a" providerId="ADAL" clId="{84833D29-8D03-D643-979B-1856291D2742}" dt="2024-01-29T07:46:01.773" v="0" actId="2696"/>
        <pc:sldMkLst>
          <pc:docMk/>
          <pc:sldMk cId="1650418681" sldId="828"/>
        </pc:sldMkLst>
      </pc:sldChg>
      <pc:sldChg chg="del">
        <pc:chgData name="石丸　美穂" userId="90f3b6a1-1c19-4a50-bd7d-63d713b3ba0a" providerId="ADAL" clId="{84833D29-8D03-D643-979B-1856291D2742}" dt="2024-01-29T07:46:01.773" v="0" actId="2696"/>
        <pc:sldMkLst>
          <pc:docMk/>
          <pc:sldMk cId="4112991430" sldId="829"/>
        </pc:sldMkLst>
      </pc:sldChg>
      <pc:sldChg chg="del">
        <pc:chgData name="石丸　美穂" userId="90f3b6a1-1c19-4a50-bd7d-63d713b3ba0a" providerId="ADAL" clId="{84833D29-8D03-D643-979B-1856291D2742}" dt="2024-01-29T07:46:01.773" v="0" actId="2696"/>
        <pc:sldMkLst>
          <pc:docMk/>
          <pc:sldMk cId="802189191" sldId="831"/>
        </pc:sldMkLst>
      </pc:sldChg>
      <pc:sldChg chg="addSp modSp">
        <pc:chgData name="石丸　美穂" userId="90f3b6a1-1c19-4a50-bd7d-63d713b3ba0a" providerId="ADAL" clId="{84833D29-8D03-D643-979B-1856291D2742}" dt="2024-01-29T07:47:19.553" v="6"/>
        <pc:sldMkLst>
          <pc:docMk/>
          <pc:sldMk cId="2516690141" sldId="832"/>
        </pc:sldMkLst>
        <pc:spChg chg="add mod">
          <ac:chgData name="石丸　美穂" userId="90f3b6a1-1c19-4a50-bd7d-63d713b3ba0a" providerId="ADAL" clId="{84833D29-8D03-D643-979B-1856291D2742}" dt="2024-01-29T07:47:19.553" v="6"/>
          <ac:spMkLst>
            <pc:docMk/>
            <pc:sldMk cId="2516690141" sldId="832"/>
            <ac:spMk id="6" creationId="{FF1D3DA0-EE41-1A86-DBD6-C22A00E823F0}"/>
          </ac:spMkLst>
        </pc:spChg>
      </pc:sldChg>
      <pc:sldChg chg="addSp modSp">
        <pc:chgData name="石丸　美穂" userId="90f3b6a1-1c19-4a50-bd7d-63d713b3ba0a" providerId="ADAL" clId="{84833D29-8D03-D643-979B-1856291D2742}" dt="2024-01-29T07:47:19.553" v="6"/>
        <pc:sldMkLst>
          <pc:docMk/>
          <pc:sldMk cId="74208923" sldId="834"/>
        </pc:sldMkLst>
        <pc:spChg chg="add mod">
          <ac:chgData name="石丸　美穂" userId="90f3b6a1-1c19-4a50-bd7d-63d713b3ba0a" providerId="ADAL" clId="{84833D29-8D03-D643-979B-1856291D2742}" dt="2024-01-29T07:47:19.553" v="6"/>
          <ac:spMkLst>
            <pc:docMk/>
            <pc:sldMk cId="74208923" sldId="834"/>
            <ac:spMk id="2" creationId="{B7ABA499-C750-2CF0-6D5A-6FD032F1102A}"/>
          </ac:spMkLst>
        </pc:spChg>
      </pc:sldChg>
      <pc:sldChg chg="addSp modSp">
        <pc:chgData name="石丸　美穂" userId="90f3b6a1-1c19-4a50-bd7d-63d713b3ba0a" providerId="ADAL" clId="{84833D29-8D03-D643-979B-1856291D2742}" dt="2024-01-29T07:47:19.553" v="6"/>
        <pc:sldMkLst>
          <pc:docMk/>
          <pc:sldMk cId="303491011" sldId="835"/>
        </pc:sldMkLst>
        <pc:spChg chg="add mod">
          <ac:chgData name="石丸　美穂" userId="90f3b6a1-1c19-4a50-bd7d-63d713b3ba0a" providerId="ADAL" clId="{84833D29-8D03-D643-979B-1856291D2742}" dt="2024-01-29T07:47:19.553" v="6"/>
          <ac:spMkLst>
            <pc:docMk/>
            <pc:sldMk cId="303491011" sldId="835"/>
            <ac:spMk id="3" creationId="{FF30B06B-1918-82F5-E038-02662A55DD9C}"/>
          </ac:spMkLst>
        </pc:spChg>
      </pc:sldChg>
      <pc:sldChg chg="addSp modSp">
        <pc:chgData name="石丸　美穂" userId="90f3b6a1-1c19-4a50-bd7d-63d713b3ba0a" providerId="ADAL" clId="{84833D29-8D03-D643-979B-1856291D2742}" dt="2024-01-29T07:47:19.553" v="6"/>
        <pc:sldMkLst>
          <pc:docMk/>
          <pc:sldMk cId="3468701118" sldId="837"/>
        </pc:sldMkLst>
        <pc:spChg chg="add mod">
          <ac:chgData name="石丸　美穂" userId="90f3b6a1-1c19-4a50-bd7d-63d713b3ba0a" providerId="ADAL" clId="{84833D29-8D03-D643-979B-1856291D2742}" dt="2024-01-29T07:47:19.553" v="6"/>
          <ac:spMkLst>
            <pc:docMk/>
            <pc:sldMk cId="3468701118" sldId="837"/>
            <ac:spMk id="2" creationId="{8EC4886C-9532-6034-55AA-A89955917DA8}"/>
          </ac:spMkLst>
        </pc:spChg>
      </pc:sldChg>
      <pc:sldChg chg="addSp modSp">
        <pc:chgData name="石丸　美穂" userId="90f3b6a1-1c19-4a50-bd7d-63d713b3ba0a" providerId="ADAL" clId="{84833D29-8D03-D643-979B-1856291D2742}" dt="2024-01-29T07:47:19.553" v="6"/>
        <pc:sldMkLst>
          <pc:docMk/>
          <pc:sldMk cId="3237985593" sldId="838"/>
        </pc:sldMkLst>
        <pc:spChg chg="add mod">
          <ac:chgData name="石丸　美穂" userId="90f3b6a1-1c19-4a50-bd7d-63d713b3ba0a" providerId="ADAL" clId="{84833D29-8D03-D643-979B-1856291D2742}" dt="2024-01-29T07:47:19.553" v="6"/>
          <ac:spMkLst>
            <pc:docMk/>
            <pc:sldMk cId="3237985593" sldId="838"/>
            <ac:spMk id="3" creationId="{E68C98EB-F415-2FF0-D9D8-4A6727918DE2}"/>
          </ac:spMkLst>
        </pc:spChg>
      </pc:sldChg>
      <pc:sldChg chg="addSp modSp">
        <pc:chgData name="石丸　美穂" userId="90f3b6a1-1c19-4a50-bd7d-63d713b3ba0a" providerId="ADAL" clId="{84833D29-8D03-D643-979B-1856291D2742}" dt="2024-01-29T07:47:19.553" v="6"/>
        <pc:sldMkLst>
          <pc:docMk/>
          <pc:sldMk cId="1606132031" sldId="840"/>
        </pc:sldMkLst>
        <pc:spChg chg="add mod">
          <ac:chgData name="石丸　美穂" userId="90f3b6a1-1c19-4a50-bd7d-63d713b3ba0a" providerId="ADAL" clId="{84833D29-8D03-D643-979B-1856291D2742}" dt="2024-01-29T07:47:19.553" v="6"/>
          <ac:spMkLst>
            <pc:docMk/>
            <pc:sldMk cId="1606132031" sldId="840"/>
            <ac:spMk id="5" creationId="{B6E837CA-DE22-BD18-3A18-54D24D09141D}"/>
          </ac:spMkLst>
        </pc:spChg>
      </pc:sldChg>
      <pc:sldChg chg="addSp modSp mod">
        <pc:chgData name="石丸　美穂" userId="90f3b6a1-1c19-4a50-bd7d-63d713b3ba0a" providerId="ADAL" clId="{84833D29-8D03-D643-979B-1856291D2742}" dt="2024-01-30T01:59:38.781" v="936" actId="1076"/>
        <pc:sldMkLst>
          <pc:docMk/>
          <pc:sldMk cId="348747997" sldId="841"/>
        </pc:sldMkLst>
        <pc:spChg chg="add mod">
          <ac:chgData name="石丸　美穂" userId="90f3b6a1-1c19-4a50-bd7d-63d713b3ba0a" providerId="ADAL" clId="{84833D29-8D03-D643-979B-1856291D2742}" dt="2024-01-29T07:47:19.553" v="6"/>
          <ac:spMkLst>
            <pc:docMk/>
            <pc:sldMk cId="348747997" sldId="841"/>
            <ac:spMk id="2" creationId="{19DDDECB-0494-723C-090E-EB3DAA086DBF}"/>
          </ac:spMkLst>
        </pc:spChg>
        <pc:spChg chg="mod">
          <ac:chgData name="石丸　美穂" userId="90f3b6a1-1c19-4a50-bd7d-63d713b3ba0a" providerId="ADAL" clId="{84833D29-8D03-D643-979B-1856291D2742}" dt="2024-01-30T01:59:38.781" v="936" actId="1076"/>
          <ac:spMkLst>
            <pc:docMk/>
            <pc:sldMk cId="348747997" sldId="841"/>
            <ac:spMk id="4" creationId="{D044868F-A945-3F3B-970B-4BE3A74F0BBF}"/>
          </ac:spMkLst>
        </pc:spChg>
      </pc:sldChg>
      <pc:sldChg chg="addSp modSp add del">
        <pc:chgData name="石丸　美穂" userId="90f3b6a1-1c19-4a50-bd7d-63d713b3ba0a" providerId="ADAL" clId="{84833D29-8D03-D643-979B-1856291D2742}" dt="2024-01-29T07:47:19.553" v="6"/>
        <pc:sldMkLst>
          <pc:docMk/>
          <pc:sldMk cId="2817839891" sldId="842"/>
        </pc:sldMkLst>
        <pc:spChg chg="add mod">
          <ac:chgData name="石丸　美穂" userId="90f3b6a1-1c19-4a50-bd7d-63d713b3ba0a" providerId="ADAL" clId="{84833D29-8D03-D643-979B-1856291D2742}" dt="2024-01-29T07:47:19.553" v="6"/>
          <ac:spMkLst>
            <pc:docMk/>
            <pc:sldMk cId="2817839891" sldId="842"/>
            <ac:spMk id="7" creationId="{90904D6A-6462-D552-8EAE-8DA1FA2AC65F}"/>
          </ac:spMkLst>
        </pc:spChg>
      </pc:sldChg>
      <pc:sldChg chg="addSp modSp add del mod">
        <pc:chgData name="石丸　美穂" userId="90f3b6a1-1c19-4a50-bd7d-63d713b3ba0a" providerId="ADAL" clId="{84833D29-8D03-D643-979B-1856291D2742}" dt="2024-02-01T00:44:06.403" v="961" actId="2696"/>
        <pc:sldMkLst>
          <pc:docMk/>
          <pc:sldMk cId="2328918093" sldId="843"/>
        </pc:sldMkLst>
        <pc:spChg chg="add mod">
          <ac:chgData name="石丸　美穂" userId="90f3b6a1-1c19-4a50-bd7d-63d713b3ba0a" providerId="ADAL" clId="{84833D29-8D03-D643-979B-1856291D2742}" dt="2024-01-29T07:47:19.553" v="6"/>
          <ac:spMkLst>
            <pc:docMk/>
            <pc:sldMk cId="2328918093" sldId="843"/>
            <ac:spMk id="2" creationId="{68E22E1B-04F6-E2E9-5E07-138934FFDD72}"/>
          </ac:spMkLst>
        </pc:spChg>
        <pc:spChg chg="mod">
          <ac:chgData name="石丸　美穂" userId="90f3b6a1-1c19-4a50-bd7d-63d713b3ba0a" providerId="ADAL" clId="{84833D29-8D03-D643-979B-1856291D2742}" dt="2024-01-29T07:47:27.258" v="8" actId="20577"/>
          <ac:spMkLst>
            <pc:docMk/>
            <pc:sldMk cId="2328918093" sldId="843"/>
            <ac:spMk id="6" creationId="{5C9CB71F-9368-1193-6446-FA2060B74BC7}"/>
          </ac:spMkLst>
        </pc:spChg>
        <pc:spChg chg="mod">
          <ac:chgData name="石丸　美穂" userId="90f3b6a1-1c19-4a50-bd7d-63d713b3ba0a" providerId="ADAL" clId="{84833D29-8D03-D643-979B-1856291D2742}" dt="2024-01-30T01:50:52.566" v="929" actId="1076"/>
          <ac:spMkLst>
            <pc:docMk/>
            <pc:sldMk cId="2328918093" sldId="843"/>
            <ac:spMk id="8" creationId="{B358F5A9-9CB6-95A1-0642-FBC0931CC948}"/>
          </ac:spMkLst>
        </pc:spChg>
      </pc:sldChg>
      <pc:sldChg chg="modSp add mod">
        <pc:chgData name="石丸　美穂" userId="90f3b6a1-1c19-4a50-bd7d-63d713b3ba0a" providerId="ADAL" clId="{84833D29-8D03-D643-979B-1856291D2742}" dt="2024-01-30T01:58:10.142" v="931" actId="1076"/>
        <pc:sldMkLst>
          <pc:docMk/>
          <pc:sldMk cId="2635201097" sldId="844"/>
        </pc:sldMkLst>
        <pc:spChg chg="mod">
          <ac:chgData name="石丸　美穂" userId="90f3b6a1-1c19-4a50-bd7d-63d713b3ba0a" providerId="ADAL" clId="{84833D29-8D03-D643-979B-1856291D2742}" dt="2024-01-29T08:34:49.469" v="404" actId="1076"/>
          <ac:spMkLst>
            <pc:docMk/>
            <pc:sldMk cId="2635201097" sldId="844"/>
            <ac:spMk id="3" creationId="{55D7D59A-CFDB-5153-9744-52E986BBC858}"/>
          </ac:spMkLst>
        </pc:spChg>
        <pc:spChg chg="mod">
          <ac:chgData name="石丸　美穂" userId="90f3b6a1-1c19-4a50-bd7d-63d713b3ba0a" providerId="ADAL" clId="{84833D29-8D03-D643-979B-1856291D2742}" dt="2024-01-30T01:58:10.142" v="931" actId="1076"/>
          <ac:spMkLst>
            <pc:docMk/>
            <pc:sldMk cId="2635201097" sldId="844"/>
            <ac:spMk id="6" creationId="{65BDB41D-47AA-9779-8302-668752EA0AD0}"/>
          </ac:spMkLst>
        </pc:spChg>
      </pc:sldChg>
      <pc:sldChg chg="add">
        <pc:chgData name="石丸　美穂" userId="90f3b6a1-1c19-4a50-bd7d-63d713b3ba0a" providerId="ADAL" clId="{84833D29-8D03-D643-979B-1856291D2742}" dt="2024-02-01T00:44:02.118" v="960"/>
        <pc:sldMkLst>
          <pc:docMk/>
          <pc:sldMk cId="2260495010" sldId="8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A050A4E-E815-9F42-8994-11CF202B4DD2}" type="datetimeFigureOut">
              <a:rPr kumimoji="1" lang="ja-JP" altLang="en-US" smtClean="0"/>
              <a:t>2024/8/1</a:t>
            </a:fld>
            <a:endParaRPr kumimoji="1" lang="ja-JP" altLang="en-US"/>
          </a:p>
        </p:txBody>
      </p:sp>
      <p:sp>
        <p:nvSpPr>
          <p:cNvPr id="4" name="スライド イメージ プレースホルダー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9223676-C8DC-8845-BD13-584C8DEF07FD}" type="slidenum">
              <a:rPr kumimoji="1" lang="ja-JP" altLang="en-US" smtClean="0"/>
              <a:t>‹#›</a:t>
            </a:fld>
            <a:endParaRPr kumimoji="1" lang="ja-JP" altLang="en-US"/>
          </a:p>
        </p:txBody>
      </p:sp>
    </p:spTree>
    <p:extLst>
      <p:ext uri="{BB962C8B-B14F-4D97-AF65-F5344CB8AC3E}">
        <p14:creationId xmlns:p14="http://schemas.microsoft.com/office/powerpoint/2010/main" val="373113121"/>
      </p:ext>
    </p:extLst>
  </p:cSld>
  <p:clrMap bg1="lt1" tx1="dk1" bg2="lt2" tx2="dk2" accent1="accent1" accent2="accent2" accent3="accent3" accent4="accent4" accent5="accent5" accent6="accent6" hlink="hlink" folHlink="folHlink"/>
  <p:notesStyle>
    <a:lvl1pPr marL="0" algn="l" defTabSz="415869" rtl="0" eaLnBrk="1" latinLnBrk="0" hangingPunct="1">
      <a:defRPr kumimoji="1" sz="546" kern="1200">
        <a:solidFill>
          <a:schemeClr val="tx1"/>
        </a:solidFill>
        <a:latin typeface="+mn-lt"/>
        <a:ea typeface="+mn-ea"/>
        <a:cs typeface="+mn-cs"/>
      </a:defRPr>
    </a:lvl1pPr>
    <a:lvl2pPr marL="207935" algn="l" defTabSz="415869" rtl="0" eaLnBrk="1" latinLnBrk="0" hangingPunct="1">
      <a:defRPr kumimoji="1" sz="546" kern="1200">
        <a:solidFill>
          <a:schemeClr val="tx1"/>
        </a:solidFill>
        <a:latin typeface="+mn-lt"/>
        <a:ea typeface="+mn-ea"/>
        <a:cs typeface="+mn-cs"/>
      </a:defRPr>
    </a:lvl2pPr>
    <a:lvl3pPr marL="415869" algn="l" defTabSz="415869" rtl="0" eaLnBrk="1" latinLnBrk="0" hangingPunct="1">
      <a:defRPr kumimoji="1" sz="546" kern="1200">
        <a:solidFill>
          <a:schemeClr val="tx1"/>
        </a:solidFill>
        <a:latin typeface="+mn-lt"/>
        <a:ea typeface="+mn-ea"/>
        <a:cs typeface="+mn-cs"/>
      </a:defRPr>
    </a:lvl3pPr>
    <a:lvl4pPr marL="623804" algn="l" defTabSz="415869" rtl="0" eaLnBrk="1" latinLnBrk="0" hangingPunct="1">
      <a:defRPr kumimoji="1" sz="546" kern="1200">
        <a:solidFill>
          <a:schemeClr val="tx1"/>
        </a:solidFill>
        <a:latin typeface="+mn-lt"/>
        <a:ea typeface="+mn-ea"/>
        <a:cs typeface="+mn-cs"/>
      </a:defRPr>
    </a:lvl4pPr>
    <a:lvl5pPr marL="831738" algn="l" defTabSz="415869" rtl="0" eaLnBrk="1" latinLnBrk="0" hangingPunct="1">
      <a:defRPr kumimoji="1" sz="546" kern="1200">
        <a:solidFill>
          <a:schemeClr val="tx1"/>
        </a:solidFill>
        <a:latin typeface="+mn-lt"/>
        <a:ea typeface="+mn-ea"/>
        <a:cs typeface="+mn-cs"/>
      </a:defRPr>
    </a:lvl5pPr>
    <a:lvl6pPr marL="1039673" algn="l" defTabSz="415869" rtl="0" eaLnBrk="1" latinLnBrk="0" hangingPunct="1">
      <a:defRPr kumimoji="1" sz="546" kern="1200">
        <a:solidFill>
          <a:schemeClr val="tx1"/>
        </a:solidFill>
        <a:latin typeface="+mn-lt"/>
        <a:ea typeface="+mn-ea"/>
        <a:cs typeface="+mn-cs"/>
      </a:defRPr>
    </a:lvl6pPr>
    <a:lvl7pPr marL="1247607" algn="l" defTabSz="415869" rtl="0" eaLnBrk="1" latinLnBrk="0" hangingPunct="1">
      <a:defRPr kumimoji="1" sz="546" kern="1200">
        <a:solidFill>
          <a:schemeClr val="tx1"/>
        </a:solidFill>
        <a:latin typeface="+mn-lt"/>
        <a:ea typeface="+mn-ea"/>
        <a:cs typeface="+mn-cs"/>
      </a:defRPr>
    </a:lvl7pPr>
    <a:lvl8pPr marL="1455542" algn="l" defTabSz="415869" rtl="0" eaLnBrk="1" latinLnBrk="0" hangingPunct="1">
      <a:defRPr kumimoji="1" sz="546" kern="1200">
        <a:solidFill>
          <a:schemeClr val="tx1"/>
        </a:solidFill>
        <a:latin typeface="+mn-lt"/>
        <a:ea typeface="+mn-ea"/>
        <a:cs typeface="+mn-cs"/>
      </a:defRPr>
    </a:lvl8pPr>
    <a:lvl9pPr marL="1663476" algn="l" defTabSz="415869" rtl="0" eaLnBrk="1" latinLnBrk="0" hangingPunct="1">
      <a:defRPr kumimoji="1" sz="5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97357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51E99-BF5F-8B8D-E8C6-AAE50D6DF2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A273B50-093E-EFFF-54E5-FDD9FA8F996D}"/>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7BEA1A4-5E30-569A-0F02-B7CEC8581E8E}"/>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55259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A4D3D-9163-CE70-2EA1-DB0299C0D7C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D06D819-0C5D-C1BC-2FC3-B4045A9B371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2EEE2AB-D0CC-8157-8745-AC1BDC0E82D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54243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FAF5E-9152-C3BB-E641-AE61BE308F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157C445-973A-81DB-E854-1B6694B6700D}"/>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4A69826-6021-85F6-20E3-1CDFF4A4AD85}"/>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7719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B0E65-2C5B-F652-14A7-F3B03B73AC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A7C88A9-8CBC-068B-CFB4-37D963CC890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CCDB4F45-88A1-2F62-F369-E53993585F6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61538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07B87-961A-D039-D6BD-25F0299D80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97EC23-8982-9010-386B-045CBEC1C32B}"/>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E0B23D4-FEE7-ADB3-BF6D-7B9423828908}"/>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99587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DEB1C-7416-EEFF-A6E2-DCD12804F62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ADF682E-05F4-84A9-9277-80D7D1E3770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1EB5F21D-C8D4-9FB9-3B4E-05C0E523EF6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89104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BA843-8A6B-04D7-A0AF-27388EC2C92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475952-ADD3-470C-E79A-31A3F935DF3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28BE44-3AD9-D76A-37E9-95EF975BB73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59735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49</a:t>
            </a:fld>
            <a:endParaRPr kumimoji="1" lang="ja-JP" altLang="en-US"/>
          </a:p>
        </p:txBody>
      </p:sp>
    </p:spTree>
    <p:extLst>
      <p:ext uri="{BB962C8B-B14F-4D97-AF65-F5344CB8AC3E}">
        <p14:creationId xmlns:p14="http://schemas.microsoft.com/office/powerpoint/2010/main" val="2062265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50</a:t>
            </a:fld>
            <a:endParaRPr kumimoji="1" lang="ja-JP" altLang="en-US"/>
          </a:p>
        </p:txBody>
      </p:sp>
    </p:spTree>
    <p:extLst>
      <p:ext uri="{BB962C8B-B14F-4D97-AF65-F5344CB8AC3E}">
        <p14:creationId xmlns:p14="http://schemas.microsoft.com/office/powerpoint/2010/main" val="3784169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153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4023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9F232-EB5E-4550-FE2E-0ACB8B76C3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D5A247-B1A6-FA44-7257-84ED98C43E2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C812815D-55B3-053A-1E54-1D8571B1EBF5}"/>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2820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54720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9D6D0-10B6-523F-CF31-85753371FC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57C31-5158-87E3-6367-01E26E3ECBC7}"/>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151DAEB5-72D2-3652-2A10-2ADE261F0E9E}"/>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21230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AA835-DB96-0D92-BF84-5BD38AC3A1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F49D06D-A750-8D06-1FD1-2B1DCB939D4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7F62D76-6D48-9A3F-20EF-A2636275E73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806135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60</a:t>
            </a:fld>
            <a:endParaRPr kumimoji="1" lang="ja-JP" altLang="en-US"/>
          </a:p>
        </p:txBody>
      </p:sp>
    </p:spTree>
    <p:extLst>
      <p:ext uri="{BB962C8B-B14F-4D97-AF65-F5344CB8AC3E}">
        <p14:creationId xmlns:p14="http://schemas.microsoft.com/office/powerpoint/2010/main" val="3007140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F4FC2-6C75-B09F-8F95-9BF158BD50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1B655B5-5146-C211-7CA1-3DA3E2AC5D4B}"/>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9EA4F8D-F444-CEE8-F6A2-9C46CDB70D0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66941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9DF85-248E-86DC-98BC-04D28FD085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DDED77-89FD-2490-9329-521F80AA786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B4DA4F44-AB12-8114-53EF-3C8A0E84410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15151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02E3C-E5B2-A850-E5EB-184A1F941FE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35540E-D974-97E0-7FB7-E0A0403DEC1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26B455D-121F-1078-DEAA-2068ABCE91C1}"/>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79001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ECE09-85E1-A156-7562-DCE4F1130D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3F58B66-9899-4E52-3056-CCA604FEC63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9CAE741-6453-FC77-EC08-EF7B33845A6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50461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E7971-CF00-9500-B581-D4A8747BA47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A4A853-C143-E088-F05A-1A8894E4D937}"/>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333381EA-5CD6-BD12-AE2D-B644060FA8A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2192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400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AAC0-940B-AAEC-B51E-BF5FF3429C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97B426-EA87-DA57-B5E3-8E9F27C995C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E0096F4-29F9-59E8-C927-6CD9232A2E5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11882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5718A-E18F-2A63-4DA7-D910952C0F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F96FA9-517C-491A-3EAF-E8190E92BDF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96CC100-DC50-169A-36CA-1DA590BFD8F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49859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21B0B-578B-D31B-10FE-322B5C65A11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0B8568-F4C4-645C-441F-EA5081998AE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31D64BD-EEC4-B600-29CB-F42A35DB882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75413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F199F-446A-E5EA-0C47-1A2AA1015E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B94E66-C43B-109D-DF3B-1CB76C328C5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B68EB27-35C5-E7D1-C26A-7EC252196CC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5916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D995A-8E5C-1119-23D8-88A725B3857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3C0BA1-02A0-C8F1-4E07-3B788C7B23C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3E30DA9A-F4BA-2057-B89A-77B5FDED7811}"/>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99485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60BBB-EEDA-7182-B53E-63FC70772EB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009DDC-0B5D-55EF-4848-42A2D307C68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EE720C2-D728-29D9-766D-9378C612335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7935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08A92-60A3-0316-D3BA-06244D11FF9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4997C1-A7C8-3C24-08EE-59B93979A3A7}"/>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7AE13AA-220C-79E6-0AD5-2D5E4C6E9411}"/>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08611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CA1CD-F33C-6CF5-545B-DCB34E35E0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BEEB03F-1311-E862-D0F3-D10C8E37014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A9C6D65-9A52-5358-F21C-0E5006A663A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574355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922E6-7459-A213-DE36-0B37759FFF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202667-A545-7C49-5603-80EF73A64E3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4D72F8D-2E8F-E795-6413-FE3D30EF005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99106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4C25-1B26-F1E2-4313-ABB941A65C1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F74ECE-7DC1-2215-0DC6-07DCD989AD9E}"/>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5E63387-6B15-3EA0-C915-A58858CBCAA0}"/>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5068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223676-C8DC-8845-BD13-584C8DEF07FD}" type="slidenum">
              <a:rPr kumimoji="1" lang="ja-JP" altLang="en-US" smtClean="0"/>
              <a:t>8</a:t>
            </a:fld>
            <a:endParaRPr kumimoji="1" lang="ja-JP" altLang="en-US"/>
          </a:p>
        </p:txBody>
      </p:sp>
    </p:spTree>
    <p:extLst>
      <p:ext uri="{BB962C8B-B14F-4D97-AF65-F5344CB8AC3E}">
        <p14:creationId xmlns:p14="http://schemas.microsoft.com/office/powerpoint/2010/main" val="20862802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4720-B709-2087-8E72-76C711E67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8BA5E3-71B8-4F95-5511-83B87B4847E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0B7B873-FB2E-2CB8-DD31-B5A898BA5BB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514683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361-F484-0119-3024-EF2B4683AA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F15BB4C-064D-0C38-BDE2-599F3194C3D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D06A142-E857-2BCD-A1DB-A3928695E3F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42816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5F195-D25F-1A63-497D-5E425F88B7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5AE90D-B2EB-1890-EEAD-1B9EC2ACEF7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86E0C106-AF5A-2C09-E7C4-53D83AAB5C60}"/>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59788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C8903-A12B-21E4-F0C8-6CD2B1DA2FD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696DF6B-951B-5B44-6C13-93C809D9DC5F}"/>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BF33EB6-9F2B-1A65-9DED-5B385AA6D2A8}"/>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89647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38BC6-E86A-3B29-B0BD-5748C5D733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341A96F-0F5B-2CB6-F27A-9EAD744B064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6DB716B-F1EA-9479-8B73-BDEC4E77D5C6}"/>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47895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5FABC-7805-F17D-AE61-371EAB86E8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43178CF-2A0C-42C4-7CEB-3AE2445873F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5E2AB62-9FAF-FC12-11F3-F61068E408F6}"/>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094326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1E244-F838-A1FE-1E5D-784F2E9612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F656CDA-11EB-BAEE-DCFF-32083FA89EC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D49E8B5-9CD4-6023-9061-161597E4FC4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8560695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8A38E-AB60-6924-0ED2-EE925B5CFF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2F4EBAF-C0F3-4D70-4D12-F563588EA60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B75B09FF-9060-65A4-DDAD-BB19438D988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11679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E4E61-CB17-8EC8-0323-47EB054EB3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DAECAB-B28A-A128-17DA-91877D15360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285F99A1-1A94-ADFD-1455-E8E93680E50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22983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F9853-05D9-F953-08D4-1E50602C3C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321FCD-A55D-5550-20A4-0BF7EB713E6B}"/>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E77A129-D21B-DBF3-6AA6-F2D6CC74A2F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86026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8ACA1-CA9A-C63A-45B4-D98FEAB694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ADF0F44-2F06-63ED-DE8E-DFC01A80751A}"/>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554C9D8-A757-C2EF-B51E-9D1B9CB981B1}"/>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74766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C0945-36E4-B16E-BB9D-1622616DBB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0893C3-DBE6-0C70-FC1E-5EA4F874F23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4A4E659D-EE6D-4459-7230-26A62284732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21339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E15B5-9487-AEAB-906F-1084CE43F1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425AC8-6E83-A532-0305-65DCC46292C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31121A8C-CCB5-D734-B950-A7EA7F962135}"/>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95558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02791-1350-B021-B9F8-11F7A52119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089AD8-962D-BC0D-8D04-7C425AFBF293}"/>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16CBB15D-870C-8AF2-A9CE-B1D4FD16DAB1}"/>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16864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2DAE5-49D2-46E1-28F5-82DE6DAB91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B6B8E2A-2944-58A4-B1FC-D8CB3A49284B}"/>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11989C49-9CDB-9E6E-30AF-F6BBA2B8922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57281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FEF50-544A-55DA-2B8C-D805E5C48A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5AFF79-1E2D-2208-C6A4-27CF9B919B7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7C2EA87-E846-A3C8-D265-604F859D0F1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3203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C6DA-C875-1C69-565A-5FC1991FB1D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7FCFA8-3C05-F951-8E75-DA823BC2BE7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7AECAE9-9463-3DF0-39E5-6152BD4A8FE0}"/>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8870346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ECA68-27D9-DA5A-9A0A-4E0D8AC54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EC9000-3164-0913-FCB9-4A648755EFD4}"/>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0C814E9C-C3AB-8BED-5EEB-42A2A97DF9A8}"/>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866788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06BD-70B4-EAFE-EA07-F3795E1C5C8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235E04-AC46-3983-8111-9CF353E030D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B707D9C2-7986-35D8-8314-D36EC31A369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42340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9D176-1F95-6F1C-8CA0-DEE5C6C1D0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48D8FC-1276-6E51-CB0D-E6675767AFD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050BBC2-AB21-9246-E1C7-7DE41AE2478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02489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AA20-C6C8-9E05-3B37-819473E55F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682910-9E8F-6E8F-C3AC-B7CD2037C3CC}"/>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5B32552D-FFD5-8BBB-A1C5-B5F8586668F0}"/>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8576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1D7B4-20F9-5A41-AAD4-CEFFC861B7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0B0EEE9-24B7-4ABA-F0A3-81FE42963382}"/>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7F1F98D-E855-9AA8-DEBE-DB674118225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48084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30C88-C9D2-7D62-1855-0BA4FF526F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6E9344-397A-F00C-8D63-2F9395D28F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302AB7-01D7-5ABD-6403-4CD925254FB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3E47DA-D52A-E1DA-EEC1-3012CD8E7175}"/>
              </a:ext>
            </a:extLst>
          </p:cNvPr>
          <p:cNvSpPr>
            <a:spLocks noGrp="1"/>
          </p:cNvSpPr>
          <p:nvPr>
            <p:ph type="sldNum" sz="quarter" idx="5"/>
          </p:nvPr>
        </p:nvSpPr>
        <p:spPr/>
        <p:txBody>
          <a:bodyPr/>
          <a:lstStyle/>
          <a:p>
            <a:fld id="{49223676-C8DC-8845-BD13-584C8DEF07FD}" type="slidenum">
              <a:rPr kumimoji="1" lang="ja-JP" altLang="en-US" smtClean="0"/>
              <a:t>105</a:t>
            </a:fld>
            <a:endParaRPr kumimoji="1" lang="ja-JP" altLang="en-US"/>
          </a:p>
        </p:txBody>
      </p:sp>
    </p:spTree>
    <p:extLst>
      <p:ext uri="{BB962C8B-B14F-4D97-AF65-F5344CB8AC3E}">
        <p14:creationId xmlns:p14="http://schemas.microsoft.com/office/powerpoint/2010/main" val="14581319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9EB84-43FD-9255-F097-47E46676A50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C6F8D7-8326-A7B0-3AF6-71D16CE37CF5}"/>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C469A3E9-8216-42A4-AD65-3FB38555E4FC}"/>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75780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A7261-4513-190B-3967-8A04C895DE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314A8C-D4E9-5D95-8CC0-3CB03F3C62F9}"/>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D521A0A8-4E9B-5726-2C22-203073A2BD7D}"/>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18297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96A4D-7EA4-F562-EFEB-D1ABA05880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5599F6D-0669-4F75-B359-8962B36FF531}"/>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61E18289-FA01-1154-B9B0-CD2DBC82685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8452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4F211-A0C9-F117-3EA1-5C028D04FC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A1AE36-D5AE-9B20-80A5-136218F61656}"/>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E8EE74C6-EF89-F315-7E13-1A156402942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15906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65854" y="1478543"/>
            <a:ext cx="4412293" cy="346377"/>
          </a:xfrm>
          <a:prstGeom prst="rect">
            <a:avLst/>
          </a:prstGeom>
        </p:spPr>
        <p:txBody>
          <a:bodyPr wrap="square" lIns="0" tIns="0" rIns="0" bIns="0">
            <a:spAutoFit/>
          </a:bodyPr>
          <a:lstStyle>
            <a:lvl1pPr>
              <a:defRPr sz="2251" b="0" i="0">
                <a:solidFill>
                  <a:srgbClr val="E12046"/>
                </a:solidFill>
                <a:latin typeface="Arial"/>
                <a:cs typeface="Arial"/>
              </a:defRPr>
            </a:lvl1pPr>
          </a:lstStyle>
          <a:p>
            <a:endParaRPr/>
          </a:p>
        </p:txBody>
      </p:sp>
      <p:sp>
        <p:nvSpPr>
          <p:cNvPr id="3" name="Holder 3"/>
          <p:cNvSpPr>
            <a:spLocks noGrp="1"/>
          </p:cNvSpPr>
          <p:nvPr>
            <p:ph type="subTitle" idx="4"/>
          </p:nvPr>
        </p:nvSpPr>
        <p:spPr>
          <a:xfrm>
            <a:off x="1371600" y="2880360"/>
            <a:ext cx="6400800" cy="262508"/>
          </a:xfrm>
          <a:prstGeom prst="rect">
            <a:avLst/>
          </a:prstGeom>
        </p:spPr>
        <p:txBody>
          <a:bodyPr wrap="square" lIns="0" tIns="0" rIns="0" bIns="0">
            <a:spAutoFit/>
          </a:bodyPr>
          <a:lstStyle>
            <a:lvl1pPr>
              <a:defRPr sz="1706" b="0" i="0">
                <a:solidFill>
                  <a:schemeClr val="tx1"/>
                </a:solidFill>
                <a:latin typeface="BIZ UDGothic"/>
                <a:cs typeface="BIZ UD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141825" y="524777"/>
            <a:ext cx="4812875" cy="346377"/>
          </a:xfrm>
        </p:spPr>
        <p:txBody>
          <a:bodyPr lIns="0" tIns="0" rIns="0" bIns="0"/>
          <a:lstStyle>
            <a:lvl1pPr>
              <a:defRPr sz="2251" b="0" i="0">
                <a:solidFill>
                  <a:srgbClr val="E12046"/>
                </a:solidFill>
                <a:latin typeface="Arial"/>
                <a:cs typeface="Arial"/>
              </a:defRPr>
            </a:lvl1pPr>
          </a:lstStyle>
          <a:p>
            <a:endParaRPr/>
          </a:p>
        </p:txBody>
      </p:sp>
      <p:sp>
        <p:nvSpPr>
          <p:cNvPr id="3" name="Holder 3"/>
          <p:cNvSpPr>
            <a:spLocks noGrp="1"/>
          </p:cNvSpPr>
          <p:nvPr>
            <p:ph type="body" idx="1"/>
          </p:nvPr>
        </p:nvSpPr>
        <p:spPr>
          <a:xfrm>
            <a:off x="1186706" y="1190195"/>
            <a:ext cx="7044288" cy="262508"/>
          </a:xfrm>
        </p:spPr>
        <p:txBody>
          <a:bodyPr lIns="0" tIns="0" rIns="0" bIns="0"/>
          <a:lstStyle>
            <a:lvl1pPr>
              <a:defRPr sz="1706" b="0" i="0">
                <a:solidFill>
                  <a:schemeClr val="tx1"/>
                </a:solidFill>
                <a:latin typeface="BIZ UDGothic"/>
                <a:cs typeface="BIZ UD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141825" y="524777"/>
            <a:ext cx="4812875" cy="346377"/>
          </a:xfrm>
        </p:spPr>
        <p:txBody>
          <a:bodyPr lIns="0" tIns="0" rIns="0" bIns="0"/>
          <a:lstStyle>
            <a:lvl1pPr>
              <a:defRPr sz="2251" b="0" i="0">
                <a:solidFill>
                  <a:srgbClr val="E12046"/>
                </a:solidFill>
                <a:latin typeface="Arial"/>
                <a:cs typeface="Arial"/>
              </a:defRPr>
            </a:lvl1pPr>
          </a:lstStyle>
          <a:p>
            <a:endParaRPr/>
          </a:p>
        </p:txBody>
      </p:sp>
      <p:sp>
        <p:nvSpPr>
          <p:cNvPr id="3" name="Holder 3"/>
          <p:cNvSpPr>
            <a:spLocks noGrp="1"/>
          </p:cNvSpPr>
          <p:nvPr>
            <p:ph sz="half" idx="2"/>
          </p:nvPr>
        </p:nvSpPr>
        <p:spPr>
          <a:xfrm>
            <a:off x="457200" y="1183005"/>
            <a:ext cx="3977640" cy="5770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5770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536639" y="733183"/>
            <a:ext cx="8070723" cy="2242980"/>
          </a:xfrm>
          <a:prstGeom prst="rect">
            <a:avLst/>
          </a:prstGeom>
        </p:spPr>
      </p:pic>
      <p:pic>
        <p:nvPicPr>
          <p:cNvPr id="17" name="bg object 17"/>
          <p:cNvPicPr/>
          <p:nvPr/>
        </p:nvPicPr>
        <p:blipFill>
          <a:blip r:embed="rId3" cstate="print"/>
          <a:stretch>
            <a:fillRect/>
          </a:stretch>
        </p:blipFill>
        <p:spPr>
          <a:xfrm>
            <a:off x="536638" y="3112638"/>
            <a:ext cx="4141660" cy="1873920"/>
          </a:xfrm>
          <a:prstGeom prst="rect">
            <a:avLst/>
          </a:prstGeom>
        </p:spPr>
      </p:pic>
      <p:pic>
        <p:nvPicPr>
          <p:cNvPr id="18" name="bg object 18"/>
          <p:cNvPicPr/>
          <p:nvPr/>
        </p:nvPicPr>
        <p:blipFill>
          <a:blip r:embed="rId4" cstate="print"/>
          <a:stretch>
            <a:fillRect/>
          </a:stretch>
        </p:blipFill>
        <p:spPr>
          <a:xfrm>
            <a:off x="5381815" y="3040034"/>
            <a:ext cx="2702052" cy="1946525"/>
          </a:xfrm>
          <a:prstGeom prst="rect">
            <a:avLst/>
          </a:prstGeom>
        </p:spPr>
      </p:pic>
      <p:sp>
        <p:nvSpPr>
          <p:cNvPr id="19" name="bg object 19"/>
          <p:cNvSpPr/>
          <p:nvPr/>
        </p:nvSpPr>
        <p:spPr>
          <a:xfrm>
            <a:off x="3210115" y="51431"/>
            <a:ext cx="2539294" cy="338472"/>
          </a:xfrm>
          <a:custGeom>
            <a:avLst/>
            <a:gdLst/>
            <a:ahLst/>
            <a:cxnLst/>
            <a:rect l="l" t="t" r="r" b="b"/>
            <a:pathLst>
              <a:path w="5582920" h="744219">
                <a:moveTo>
                  <a:pt x="5582657" y="0"/>
                </a:moveTo>
                <a:lnTo>
                  <a:pt x="0" y="0"/>
                </a:lnTo>
                <a:lnTo>
                  <a:pt x="0" y="743851"/>
                </a:lnTo>
                <a:lnTo>
                  <a:pt x="5582657" y="743851"/>
                </a:lnTo>
                <a:lnTo>
                  <a:pt x="5582657" y="0"/>
                </a:lnTo>
                <a:close/>
              </a:path>
            </a:pathLst>
          </a:custGeom>
          <a:solidFill>
            <a:srgbClr val="E12046"/>
          </a:solidFill>
        </p:spPr>
        <p:txBody>
          <a:bodyPr wrap="square" lIns="0" tIns="0" rIns="0" bIns="0" rtlCol="0"/>
          <a:lstStyle/>
          <a:p>
            <a:endParaRPr/>
          </a:p>
        </p:txBody>
      </p:sp>
      <p:sp>
        <p:nvSpPr>
          <p:cNvPr id="2" name="Holder 2"/>
          <p:cNvSpPr>
            <a:spLocks noGrp="1"/>
          </p:cNvSpPr>
          <p:nvPr>
            <p:ph type="title"/>
          </p:nvPr>
        </p:nvSpPr>
        <p:spPr>
          <a:xfrm>
            <a:off x="2141825" y="524777"/>
            <a:ext cx="4812875" cy="346377"/>
          </a:xfrm>
        </p:spPr>
        <p:txBody>
          <a:bodyPr lIns="0" tIns="0" rIns="0" bIns="0"/>
          <a:lstStyle>
            <a:lvl1pPr>
              <a:defRPr sz="2251" b="0" i="0">
                <a:solidFill>
                  <a:srgbClr val="E1204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666750" y="862012"/>
            <a:ext cx="7810500" cy="1743075"/>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140863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1800"/>
            </a:lvl1pPr>
            <a:lvl2pPr>
              <a:defRPr sz="1800"/>
            </a:lvl2pPr>
            <a:lvl3pPr>
              <a:defRPr sz="1800"/>
            </a:lvl3pPr>
            <a:lvl4pPr>
              <a:defRPr sz="1800"/>
            </a:lvl4pPr>
            <a:lvl5pPr>
              <a:defRPr sz="1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900649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27" name="作者と日付"/>
          <p:cNvSpPr txBox="1">
            <a:spLocks noGrp="1"/>
          </p:cNvSpPr>
          <p:nvPr>
            <p:ph type="body" sz="quarter" idx="21" hasCustomPrompt="1"/>
          </p:nvPr>
        </p:nvSpPr>
        <p:spPr>
          <a:xfrm>
            <a:off x="450503" y="4447449"/>
            <a:ext cx="8239126" cy="300080"/>
          </a:xfrm>
          <a:prstGeom prst="rect">
            <a:avLst/>
          </a:prstGeom>
        </p:spPr>
        <p:txBody>
          <a:bodyPr lIns="45719" tIns="45719" rIns="45719" bIns="45719" anchor="t"/>
          <a:lstStyle>
            <a:lvl1pPr marL="0" indent="0">
              <a:spcBef>
                <a:spcPts val="0"/>
              </a:spcBef>
              <a:buSzTx/>
              <a:buNone/>
              <a:defRPr sz="1350">
                <a:latin typeface="ヒラギノ角ゴ ProN W6"/>
                <a:ea typeface="ヒラギノ角ゴ ProN W6"/>
                <a:cs typeface="ヒラギノ角ゴ ProN W6"/>
                <a:sym typeface="ヒラギノ角ゴ ProN W6"/>
              </a:defRPr>
            </a:lvl1pPr>
          </a:lstStyle>
          <a:p>
            <a:r>
              <a:t>作者と日付</a:t>
            </a:r>
          </a:p>
        </p:txBody>
      </p:sp>
      <p:sp>
        <p:nvSpPr>
          <p:cNvPr id="128" name="プレゼンテーションのタイトル"/>
          <p:cNvSpPr txBox="1">
            <a:spLocks noGrp="1"/>
          </p:cNvSpPr>
          <p:nvPr>
            <p:ph type="title" hasCustomPrompt="1"/>
          </p:nvPr>
        </p:nvSpPr>
        <p:spPr>
          <a:xfrm>
            <a:off x="452436" y="2169319"/>
            <a:ext cx="8239127" cy="539378"/>
          </a:xfrm>
          <a:prstGeom prst="rect">
            <a:avLst/>
          </a:prstGeom>
        </p:spPr>
        <p:txBody>
          <a:bodyPr anchor="b"/>
          <a:lstStyle>
            <a:lvl1pPr algn="l" defTabSz="914377">
              <a:lnSpc>
                <a:spcPct val="80000"/>
              </a:lnSpc>
              <a:defRPr sz="4350" spc="-87">
                <a:latin typeface="ヒラギノ角ゴ ProN W6"/>
                <a:ea typeface="ヒラギノ角ゴ ProN W6"/>
                <a:cs typeface="ヒラギノ角ゴ ProN W6"/>
                <a:sym typeface="ヒラギノ角ゴ ProN W6"/>
              </a:defRPr>
            </a:lvl1pPr>
          </a:lstStyle>
          <a:p>
            <a:r>
              <a:t>プレゼンテーションのタイトル</a:t>
            </a:r>
          </a:p>
        </p:txBody>
      </p:sp>
      <p:sp>
        <p:nvSpPr>
          <p:cNvPr id="129" name="本文レベル1…"/>
          <p:cNvSpPr txBox="1">
            <a:spLocks noGrp="1"/>
          </p:cNvSpPr>
          <p:nvPr>
            <p:ph type="body" sz="quarter" idx="1" hasCustomPrompt="1"/>
          </p:nvPr>
        </p:nvSpPr>
        <p:spPr>
          <a:xfrm>
            <a:off x="450504" y="2708697"/>
            <a:ext cx="8239125" cy="1587294"/>
          </a:xfrm>
          <a:prstGeom prst="rect">
            <a:avLst/>
          </a:prstGeom>
        </p:spPr>
        <p:txBody>
          <a:bodyPr anchor="t"/>
          <a:lstStyle>
            <a:lvl1pPr marL="0" indent="0">
              <a:spcBef>
                <a:spcPts val="0"/>
              </a:spcBef>
              <a:buSzTx/>
              <a:buNone/>
              <a:defRPr sz="2063">
                <a:latin typeface="ヒラギノ角ゴ ProN W6"/>
                <a:ea typeface="ヒラギノ角ゴ ProN W6"/>
                <a:cs typeface="ヒラギノ角ゴ ProN W6"/>
                <a:sym typeface="ヒラギノ角ゴ ProN W6"/>
              </a:defRPr>
            </a:lvl1pPr>
            <a:lvl2pPr marL="0" indent="171450">
              <a:spcBef>
                <a:spcPts val="0"/>
              </a:spcBef>
              <a:buSzTx/>
              <a:buNone/>
              <a:defRPr sz="2063">
                <a:latin typeface="ヒラギノ角ゴ ProN W6"/>
                <a:ea typeface="ヒラギノ角ゴ ProN W6"/>
                <a:cs typeface="ヒラギノ角ゴ ProN W6"/>
                <a:sym typeface="ヒラギノ角ゴ ProN W6"/>
              </a:defRPr>
            </a:lvl2pPr>
            <a:lvl3pPr marL="0" indent="342900">
              <a:spcBef>
                <a:spcPts val="0"/>
              </a:spcBef>
              <a:buSzTx/>
              <a:buNone/>
              <a:defRPr sz="2063">
                <a:latin typeface="ヒラギノ角ゴ ProN W6"/>
                <a:ea typeface="ヒラギノ角ゴ ProN W6"/>
                <a:cs typeface="ヒラギノ角ゴ ProN W6"/>
                <a:sym typeface="ヒラギノ角ゴ ProN W6"/>
              </a:defRPr>
            </a:lvl3pPr>
            <a:lvl4pPr marL="0" indent="514350">
              <a:spcBef>
                <a:spcPts val="0"/>
              </a:spcBef>
              <a:buSzTx/>
              <a:buNone/>
              <a:defRPr sz="2063">
                <a:latin typeface="ヒラギノ角ゴ ProN W6"/>
                <a:ea typeface="ヒラギノ角ゴ ProN W6"/>
                <a:cs typeface="ヒラギノ角ゴ ProN W6"/>
                <a:sym typeface="ヒラギノ角ゴ ProN W6"/>
              </a:defRPr>
            </a:lvl4pPr>
            <a:lvl5pPr marL="0" indent="685800">
              <a:spcBef>
                <a:spcPts val="0"/>
              </a:spcBef>
              <a:buSzTx/>
              <a:buNone/>
              <a:defRPr sz="2063">
                <a:latin typeface="ヒラギノ角ゴ ProN W6"/>
                <a:ea typeface="ヒラギノ角ゴ ProN W6"/>
                <a:cs typeface="ヒラギノ角ゴ ProN W6"/>
                <a:sym typeface="ヒラギノ角ゴ ProN W6"/>
              </a:defRPr>
            </a:lvl5pPr>
          </a:lstStyle>
          <a:p>
            <a:r>
              <a:t>プレゼンテーションのサブタイトル</a:t>
            </a:r>
          </a:p>
          <a:p>
            <a:pPr lvl="1"/>
            <a:endParaRPr/>
          </a:p>
          <a:p>
            <a:pPr lvl="2"/>
            <a:endParaRPr/>
          </a:p>
          <a:p>
            <a:pPr lvl="3"/>
            <a:endParaRPr/>
          </a:p>
          <a:p>
            <a:pPr lvl="4"/>
            <a:endParaRPr/>
          </a:p>
        </p:txBody>
      </p:sp>
      <p:sp>
        <p:nvSpPr>
          <p:cNvPr id="130" name="スライド番号"/>
          <p:cNvSpPr txBox="1">
            <a:spLocks noGrp="1"/>
          </p:cNvSpPr>
          <p:nvPr>
            <p:ph type="sldNum" sz="quarter" idx="2"/>
          </p:nvPr>
        </p:nvSpPr>
        <p:spPr>
          <a:xfrm>
            <a:off x="4491905" y="4941975"/>
            <a:ext cx="155505" cy="103875"/>
          </a:xfrm>
          <a:prstGeom prst="rect">
            <a:avLst/>
          </a:prstGeom>
        </p:spPr>
        <p:txBody>
          <a:bodyPr anchor="b"/>
          <a:lstStyle>
            <a:lvl1pPr defTabSz="219075">
              <a:defRPr sz="675">
                <a:latin typeface="+mn-lt"/>
                <a:ea typeface="+mn-ea"/>
                <a:cs typeface="+mn-cs"/>
                <a:sym typeface="ヒラギノ角ゴ ProN W3"/>
              </a:defRPr>
            </a:lvl1pPr>
          </a:lstStyle>
          <a:p>
            <a:fld id="{86CB4B4D-7CA3-9044-876B-883B54F8677D}" type="slidenum">
              <a:t>‹#›</a:t>
            </a:fld>
            <a:endParaRPr/>
          </a:p>
        </p:txBody>
      </p:sp>
    </p:spTree>
    <p:extLst>
      <p:ext uri="{BB962C8B-B14F-4D97-AF65-F5344CB8AC3E}">
        <p14:creationId xmlns:p14="http://schemas.microsoft.com/office/powerpoint/2010/main" val="265625998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41825" y="524777"/>
            <a:ext cx="4812875" cy="761747"/>
          </a:xfrm>
          <a:prstGeom prst="rect">
            <a:avLst/>
          </a:prstGeom>
        </p:spPr>
        <p:txBody>
          <a:bodyPr wrap="square" lIns="0" tIns="0" rIns="0" bIns="0">
            <a:spAutoFit/>
          </a:bodyPr>
          <a:lstStyle>
            <a:lvl1pPr>
              <a:defRPr sz="4950" b="0" i="0">
                <a:solidFill>
                  <a:srgbClr val="E12046"/>
                </a:solidFill>
                <a:latin typeface="Arial"/>
                <a:cs typeface="Arial"/>
              </a:defRPr>
            </a:lvl1pPr>
          </a:lstStyle>
          <a:p>
            <a:endParaRPr/>
          </a:p>
        </p:txBody>
      </p:sp>
      <p:sp>
        <p:nvSpPr>
          <p:cNvPr id="3" name="Holder 3"/>
          <p:cNvSpPr>
            <a:spLocks noGrp="1"/>
          </p:cNvSpPr>
          <p:nvPr>
            <p:ph type="body" idx="1"/>
          </p:nvPr>
        </p:nvSpPr>
        <p:spPr>
          <a:xfrm>
            <a:off x="1186706" y="1190195"/>
            <a:ext cx="7044288" cy="577081"/>
          </a:xfrm>
          <a:prstGeom prst="rect">
            <a:avLst/>
          </a:prstGeom>
        </p:spPr>
        <p:txBody>
          <a:bodyPr wrap="square" lIns="0" tIns="0" rIns="0" bIns="0">
            <a:spAutoFit/>
          </a:bodyPr>
          <a:lstStyle>
            <a:lvl1pPr>
              <a:defRPr sz="3750" b="0" i="0">
                <a:solidFill>
                  <a:schemeClr val="tx1"/>
                </a:solidFill>
                <a:latin typeface="BIZ UDGothic"/>
                <a:cs typeface="BIZ UDGothic"/>
              </a:defRPr>
            </a:lvl1pPr>
          </a:lstStyle>
          <a:p>
            <a:endParaRPr/>
          </a:p>
        </p:txBody>
      </p:sp>
      <p:sp>
        <p:nvSpPr>
          <p:cNvPr id="4" name="Holder 4"/>
          <p:cNvSpPr>
            <a:spLocks noGrp="1"/>
          </p:cNvSpPr>
          <p:nvPr>
            <p:ph type="ftr" sz="quarter" idx="5"/>
          </p:nvPr>
        </p:nvSpPr>
        <p:spPr>
          <a:xfrm>
            <a:off x="3108960" y="4783455"/>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76999"/>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6583681" y="4783455"/>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defRPr>
          <a:latin typeface="+mj-lt"/>
          <a:ea typeface="+mj-ea"/>
          <a:cs typeface="+mj-cs"/>
        </a:defRPr>
      </a:lvl1pPr>
    </p:titleStyle>
    <p:bodyStyle>
      <a:lvl1pPr marL="0">
        <a:defRPr>
          <a:latin typeface="+mn-lt"/>
          <a:ea typeface="+mn-ea"/>
          <a:cs typeface="+mn-cs"/>
        </a:defRPr>
      </a:lvl1pPr>
      <a:lvl2pPr marL="207935">
        <a:defRPr>
          <a:latin typeface="+mn-lt"/>
          <a:ea typeface="+mn-ea"/>
          <a:cs typeface="+mn-cs"/>
        </a:defRPr>
      </a:lvl2pPr>
      <a:lvl3pPr marL="415869">
        <a:defRPr>
          <a:latin typeface="+mn-lt"/>
          <a:ea typeface="+mn-ea"/>
          <a:cs typeface="+mn-cs"/>
        </a:defRPr>
      </a:lvl3pPr>
      <a:lvl4pPr marL="623804">
        <a:defRPr>
          <a:latin typeface="+mn-lt"/>
          <a:ea typeface="+mn-ea"/>
          <a:cs typeface="+mn-cs"/>
        </a:defRPr>
      </a:lvl4pPr>
      <a:lvl5pPr marL="831738">
        <a:defRPr>
          <a:latin typeface="+mn-lt"/>
          <a:ea typeface="+mn-ea"/>
          <a:cs typeface="+mn-cs"/>
        </a:defRPr>
      </a:lvl5pPr>
      <a:lvl6pPr marL="1039673">
        <a:defRPr>
          <a:latin typeface="+mn-lt"/>
          <a:ea typeface="+mn-ea"/>
          <a:cs typeface="+mn-cs"/>
        </a:defRPr>
      </a:lvl6pPr>
      <a:lvl7pPr marL="1247607">
        <a:defRPr>
          <a:latin typeface="+mn-lt"/>
          <a:ea typeface="+mn-ea"/>
          <a:cs typeface="+mn-cs"/>
        </a:defRPr>
      </a:lvl7pPr>
      <a:lvl8pPr marL="1455542">
        <a:defRPr>
          <a:latin typeface="+mn-lt"/>
          <a:ea typeface="+mn-ea"/>
          <a:cs typeface="+mn-cs"/>
        </a:defRPr>
      </a:lvl8pPr>
      <a:lvl9pPr marL="1663476">
        <a:defRPr>
          <a:latin typeface="+mn-lt"/>
          <a:ea typeface="+mn-ea"/>
          <a:cs typeface="+mn-cs"/>
        </a:defRPr>
      </a:lvl9pPr>
    </p:bodyStyle>
    <p:otherStyle>
      <a:lvl1pPr marL="0">
        <a:defRPr>
          <a:latin typeface="+mn-lt"/>
          <a:ea typeface="+mn-ea"/>
          <a:cs typeface="+mn-cs"/>
        </a:defRPr>
      </a:lvl1pPr>
      <a:lvl2pPr marL="207935">
        <a:defRPr>
          <a:latin typeface="+mn-lt"/>
          <a:ea typeface="+mn-ea"/>
          <a:cs typeface="+mn-cs"/>
        </a:defRPr>
      </a:lvl2pPr>
      <a:lvl3pPr marL="415869">
        <a:defRPr>
          <a:latin typeface="+mn-lt"/>
          <a:ea typeface="+mn-ea"/>
          <a:cs typeface="+mn-cs"/>
        </a:defRPr>
      </a:lvl3pPr>
      <a:lvl4pPr marL="623804">
        <a:defRPr>
          <a:latin typeface="+mn-lt"/>
          <a:ea typeface="+mn-ea"/>
          <a:cs typeface="+mn-cs"/>
        </a:defRPr>
      </a:lvl4pPr>
      <a:lvl5pPr marL="831738">
        <a:defRPr>
          <a:latin typeface="+mn-lt"/>
          <a:ea typeface="+mn-ea"/>
          <a:cs typeface="+mn-cs"/>
        </a:defRPr>
      </a:lvl5pPr>
      <a:lvl6pPr marL="1039673">
        <a:defRPr>
          <a:latin typeface="+mn-lt"/>
          <a:ea typeface="+mn-ea"/>
          <a:cs typeface="+mn-cs"/>
        </a:defRPr>
      </a:lvl6pPr>
      <a:lvl7pPr marL="1247607">
        <a:defRPr>
          <a:latin typeface="+mn-lt"/>
          <a:ea typeface="+mn-ea"/>
          <a:cs typeface="+mn-cs"/>
        </a:defRPr>
      </a:lvl7pPr>
      <a:lvl8pPr marL="1455542">
        <a:defRPr>
          <a:latin typeface="+mn-lt"/>
          <a:ea typeface="+mn-ea"/>
          <a:cs typeface="+mn-cs"/>
        </a:defRPr>
      </a:lvl8pPr>
      <a:lvl9pPr marL="166347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hl=ja"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hl=ja"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5957" y="1659234"/>
            <a:ext cx="6170463" cy="3255372"/>
            <a:chOff x="0" y="926591"/>
            <a:chExt cx="12192000" cy="5747385"/>
          </a:xfrm>
        </p:grpSpPr>
        <p:pic>
          <p:nvPicPr>
            <p:cNvPr id="3" name="object 3"/>
            <p:cNvPicPr>
              <a:picLocks noChangeAspect="1"/>
            </p:cNvPicPr>
            <p:nvPr/>
          </p:nvPicPr>
          <p:blipFill>
            <a:blip r:embed="rId2" cstate="print"/>
            <a:stretch>
              <a:fillRect/>
            </a:stretch>
          </p:blipFill>
          <p:spPr>
            <a:xfrm>
              <a:off x="0" y="926591"/>
              <a:ext cx="12191999" cy="5747004"/>
            </a:xfrm>
            <a:prstGeom prst="rect">
              <a:avLst/>
            </a:prstGeom>
          </p:spPr>
        </p:pic>
        <p:sp>
          <p:nvSpPr>
            <p:cNvPr id="4" name="object 4"/>
            <p:cNvSpPr/>
            <p:nvPr/>
          </p:nvSpPr>
          <p:spPr>
            <a:xfrm>
              <a:off x="9357360" y="5658612"/>
              <a:ext cx="1402080" cy="273050"/>
            </a:xfrm>
            <a:custGeom>
              <a:avLst/>
              <a:gdLst/>
              <a:ahLst/>
              <a:cxnLst/>
              <a:rect l="l" t="t" r="r" b="b"/>
              <a:pathLst>
                <a:path w="1402079" h="273050">
                  <a:moveTo>
                    <a:pt x="0" y="272796"/>
                  </a:moveTo>
                  <a:lnTo>
                    <a:pt x="1402079" y="272796"/>
                  </a:lnTo>
                  <a:lnTo>
                    <a:pt x="1402079" y="0"/>
                  </a:lnTo>
                  <a:lnTo>
                    <a:pt x="0" y="0"/>
                  </a:lnTo>
                  <a:lnTo>
                    <a:pt x="0" y="272796"/>
                  </a:lnTo>
                  <a:close/>
                </a:path>
              </a:pathLst>
            </a:custGeom>
            <a:ln w="57150">
              <a:solidFill>
                <a:srgbClr val="FF0000"/>
              </a:solidFill>
            </a:ln>
          </p:spPr>
          <p:txBody>
            <a:bodyPr wrap="square" lIns="0" tIns="0" rIns="0" bIns="0" rtlCol="0"/>
            <a:lstStyle/>
            <a:p>
              <a:endParaRPr sz="844"/>
            </a:p>
          </p:txBody>
        </p:sp>
        <p:sp>
          <p:nvSpPr>
            <p:cNvPr id="5" name="object 5"/>
            <p:cNvSpPr/>
            <p:nvPr/>
          </p:nvSpPr>
          <p:spPr>
            <a:xfrm>
              <a:off x="9826752" y="4931663"/>
              <a:ext cx="463550" cy="668020"/>
            </a:xfrm>
            <a:custGeom>
              <a:avLst/>
              <a:gdLst/>
              <a:ahLst/>
              <a:cxnLst/>
              <a:rect l="l" t="t" r="r" b="b"/>
              <a:pathLst>
                <a:path w="463550" h="668020">
                  <a:moveTo>
                    <a:pt x="347472" y="0"/>
                  </a:moveTo>
                  <a:lnTo>
                    <a:pt x="115824" y="0"/>
                  </a:lnTo>
                  <a:lnTo>
                    <a:pt x="115824" y="435864"/>
                  </a:lnTo>
                  <a:lnTo>
                    <a:pt x="0" y="435864"/>
                  </a:lnTo>
                  <a:lnTo>
                    <a:pt x="231648" y="667512"/>
                  </a:lnTo>
                  <a:lnTo>
                    <a:pt x="463296" y="435864"/>
                  </a:lnTo>
                  <a:lnTo>
                    <a:pt x="347472" y="435864"/>
                  </a:lnTo>
                  <a:lnTo>
                    <a:pt x="347472" y="0"/>
                  </a:lnTo>
                  <a:close/>
                </a:path>
              </a:pathLst>
            </a:custGeom>
            <a:solidFill>
              <a:srgbClr val="FF0000"/>
            </a:solidFill>
          </p:spPr>
          <p:txBody>
            <a:bodyPr wrap="square" lIns="0" tIns="0" rIns="0" bIns="0" rtlCol="0"/>
            <a:lstStyle/>
            <a:p>
              <a:endParaRPr sz="844"/>
            </a:p>
          </p:txBody>
        </p:sp>
        <p:sp>
          <p:nvSpPr>
            <p:cNvPr id="6" name="object 6"/>
            <p:cNvSpPr/>
            <p:nvPr/>
          </p:nvSpPr>
          <p:spPr>
            <a:xfrm>
              <a:off x="9826752" y="4931663"/>
              <a:ext cx="463550" cy="668020"/>
            </a:xfrm>
            <a:custGeom>
              <a:avLst/>
              <a:gdLst/>
              <a:ahLst/>
              <a:cxnLst/>
              <a:rect l="l" t="t" r="r" b="b"/>
              <a:pathLst>
                <a:path w="463550" h="668020">
                  <a:moveTo>
                    <a:pt x="347472" y="0"/>
                  </a:moveTo>
                  <a:lnTo>
                    <a:pt x="347472" y="435864"/>
                  </a:lnTo>
                  <a:lnTo>
                    <a:pt x="463296" y="435864"/>
                  </a:lnTo>
                  <a:lnTo>
                    <a:pt x="231648" y="667512"/>
                  </a:lnTo>
                  <a:lnTo>
                    <a:pt x="0" y="435864"/>
                  </a:lnTo>
                  <a:lnTo>
                    <a:pt x="115824" y="435864"/>
                  </a:lnTo>
                  <a:lnTo>
                    <a:pt x="115824" y="0"/>
                  </a:lnTo>
                  <a:lnTo>
                    <a:pt x="347472" y="0"/>
                  </a:lnTo>
                  <a:close/>
                </a:path>
              </a:pathLst>
            </a:custGeom>
            <a:ln w="12700">
              <a:solidFill>
                <a:srgbClr val="172C51"/>
              </a:solidFill>
            </a:ln>
          </p:spPr>
          <p:txBody>
            <a:bodyPr wrap="square" lIns="0" tIns="0" rIns="0" bIns="0" rtlCol="0"/>
            <a:lstStyle/>
            <a:p>
              <a:endParaRPr sz="844"/>
            </a:p>
          </p:txBody>
        </p:sp>
      </p:grpSp>
      <p:sp>
        <p:nvSpPr>
          <p:cNvPr id="7" name="object 7"/>
          <p:cNvSpPr txBox="1">
            <a:spLocks noGrp="1"/>
          </p:cNvSpPr>
          <p:nvPr>
            <p:ph type="title"/>
          </p:nvPr>
        </p:nvSpPr>
        <p:spPr>
          <a:xfrm>
            <a:off x="898017" y="1217538"/>
            <a:ext cx="5510118" cy="317395"/>
          </a:xfrm>
          <a:prstGeom prst="rect">
            <a:avLst/>
          </a:prstGeom>
        </p:spPr>
        <p:txBody>
          <a:bodyPr vert="horz" wrap="square" lIns="0" tIns="9525" rIns="0" bIns="0" rtlCol="0" anchor="ctr">
            <a:spAutoFit/>
          </a:bodyPr>
          <a:lstStyle/>
          <a:p>
            <a:pPr marL="9525">
              <a:spcBef>
                <a:spcPts val="75"/>
              </a:spcBef>
            </a:pPr>
            <a:r>
              <a:rPr sz="2000" b="1" spc="-11" dirty="0">
                <a:latin typeface="YuGothic"/>
                <a:cs typeface="YuGothic"/>
              </a:rPr>
              <a:t>演習授業中の質問対応について</a:t>
            </a:r>
            <a:endParaRPr sz="2000" dirty="0">
              <a:latin typeface="YuGothic"/>
              <a:cs typeface="YuGothic"/>
            </a:endParaRPr>
          </a:p>
        </p:txBody>
      </p:sp>
      <p:sp>
        <p:nvSpPr>
          <p:cNvPr id="8" name="object 8"/>
          <p:cNvSpPr txBox="1"/>
          <p:nvPr/>
        </p:nvSpPr>
        <p:spPr>
          <a:xfrm>
            <a:off x="4343400" y="3376103"/>
            <a:ext cx="3813334" cy="558326"/>
          </a:xfrm>
          <a:prstGeom prst="rect">
            <a:avLst/>
          </a:prstGeom>
          <a:solidFill>
            <a:srgbClr val="FFFFFF"/>
          </a:solidFill>
          <a:ln w="57150">
            <a:solidFill>
              <a:srgbClr val="FF0000"/>
            </a:solidFill>
          </a:ln>
        </p:spPr>
        <p:txBody>
          <a:bodyPr vert="horz" wrap="square" lIns="0" tIns="4286" rIns="0" bIns="0" rtlCol="0">
            <a:spAutoFit/>
          </a:bodyPr>
          <a:lstStyle/>
          <a:p>
            <a:pPr marL="69056" marR="61436"/>
            <a:r>
              <a:rPr sz="1800" dirty="0" err="1">
                <a:latin typeface="Toppan Bunkyu Gothic Regular"/>
                <a:cs typeface="Toppan Bunkyu Gothic Regular"/>
              </a:rPr>
              <a:t>質問内容を入力して</a:t>
            </a:r>
            <a:r>
              <a:rPr sz="1800" dirty="0">
                <a:latin typeface="Toppan Bunkyu Gothic Regular"/>
                <a:cs typeface="Toppan Bunkyu Gothic Regular"/>
              </a:rPr>
              <a:t>、「</a:t>
            </a:r>
            <a:r>
              <a:rPr sz="1800" b="1" dirty="0">
                <a:latin typeface="YuGothic"/>
                <a:cs typeface="YuGothic"/>
              </a:rPr>
              <a:t>全員</a:t>
            </a:r>
            <a:r>
              <a:rPr sz="1800" spc="-15" dirty="0">
                <a:latin typeface="Toppan Bunkyu Gothic Regular"/>
                <a:cs typeface="Toppan Bunkyu Gothic Regular"/>
              </a:rPr>
              <a:t>」宛て</a:t>
            </a:r>
            <a:r>
              <a:rPr sz="1800" spc="-11" dirty="0">
                <a:latin typeface="Toppan Bunkyu Gothic Regular"/>
                <a:cs typeface="Toppan Bunkyu Gothic Regular"/>
              </a:rPr>
              <a:t>に送信してください。</a:t>
            </a:r>
            <a:endParaRPr sz="1800" dirty="0">
              <a:latin typeface="Toppan Bunkyu Gothic Regular"/>
              <a:cs typeface="Toppan Bunkyu Gothic Regular"/>
            </a:endParaRPr>
          </a:p>
        </p:txBody>
      </p:sp>
      <p:sp>
        <p:nvSpPr>
          <p:cNvPr id="9" name="object 9"/>
          <p:cNvSpPr/>
          <p:nvPr/>
        </p:nvSpPr>
        <p:spPr>
          <a:xfrm>
            <a:off x="2461855" y="3990009"/>
            <a:ext cx="1751171" cy="253841"/>
          </a:xfrm>
          <a:custGeom>
            <a:avLst/>
            <a:gdLst/>
            <a:ahLst/>
            <a:cxnLst/>
            <a:rect l="l" t="t" r="r" b="b"/>
            <a:pathLst>
              <a:path w="2334895" h="338454">
                <a:moveTo>
                  <a:pt x="0" y="338327"/>
                </a:moveTo>
                <a:lnTo>
                  <a:pt x="2334768" y="338327"/>
                </a:lnTo>
                <a:lnTo>
                  <a:pt x="2334768" y="0"/>
                </a:lnTo>
                <a:lnTo>
                  <a:pt x="0" y="0"/>
                </a:lnTo>
                <a:lnTo>
                  <a:pt x="0" y="338327"/>
                </a:lnTo>
                <a:close/>
              </a:path>
            </a:pathLst>
          </a:custGeom>
          <a:ln w="57150">
            <a:solidFill>
              <a:srgbClr val="FF0000"/>
            </a:solidFill>
          </a:ln>
        </p:spPr>
        <p:txBody>
          <a:bodyPr wrap="square" lIns="0" tIns="0" rIns="0" bIns="0" rtlCol="0"/>
          <a:lstStyle/>
          <a:p>
            <a:endParaRPr sz="844"/>
          </a:p>
        </p:txBody>
      </p:sp>
      <p:sp>
        <p:nvSpPr>
          <p:cNvPr id="10" name="object 10"/>
          <p:cNvSpPr txBox="1"/>
          <p:nvPr/>
        </p:nvSpPr>
        <p:spPr>
          <a:xfrm>
            <a:off x="446745" y="2577922"/>
            <a:ext cx="3011805" cy="1053654"/>
          </a:xfrm>
          <a:prstGeom prst="rect">
            <a:avLst/>
          </a:prstGeom>
          <a:solidFill>
            <a:srgbClr val="FFFFFF"/>
          </a:solidFill>
          <a:ln w="57150">
            <a:solidFill>
              <a:srgbClr val="FF0000"/>
            </a:solidFill>
          </a:ln>
        </p:spPr>
        <p:txBody>
          <a:bodyPr vert="horz" wrap="square" lIns="0" tIns="220504" rIns="0" bIns="0" rtlCol="0">
            <a:spAutoFit/>
          </a:bodyPr>
          <a:lstStyle/>
          <a:p>
            <a:pPr marL="68104" marR="66675" algn="just">
              <a:spcBef>
                <a:spcPts val="1736"/>
              </a:spcBef>
            </a:pPr>
            <a:r>
              <a:rPr sz="1800" spc="75" dirty="0">
                <a:latin typeface="Toppan Bunkyu Gothic Regular"/>
                <a:cs typeface="Toppan Bunkyu Gothic Regular"/>
              </a:rPr>
              <a:t>演習にエラーが出たなど問題があったらリアクション</a:t>
            </a:r>
            <a:r>
              <a:rPr sz="1800" spc="-8" dirty="0">
                <a:latin typeface="Toppan Bunkyu Gothic Regular"/>
                <a:cs typeface="Toppan Bunkyu Gothic Regular"/>
              </a:rPr>
              <a:t>の</a:t>
            </a:r>
            <a:r>
              <a:rPr sz="1800" b="1" spc="-8" dirty="0">
                <a:latin typeface="YuGothic"/>
                <a:cs typeface="YuGothic"/>
              </a:rPr>
              <a:t>挙手</a:t>
            </a:r>
            <a:r>
              <a:rPr sz="1800" spc="-8" dirty="0">
                <a:latin typeface="Toppan Bunkyu Gothic Regular"/>
                <a:cs typeface="Toppan Bunkyu Gothic Regular"/>
              </a:rPr>
              <a:t>を押してください。</a:t>
            </a:r>
            <a:endParaRPr sz="1800" dirty="0">
              <a:latin typeface="Toppan Bunkyu Gothic Regular"/>
              <a:cs typeface="Toppan Bunkyu Gothic Regular"/>
            </a:endParaRPr>
          </a:p>
        </p:txBody>
      </p:sp>
      <p:grpSp>
        <p:nvGrpSpPr>
          <p:cNvPr id="11" name="object 11"/>
          <p:cNvGrpSpPr/>
          <p:nvPr/>
        </p:nvGrpSpPr>
        <p:grpSpPr>
          <a:xfrm>
            <a:off x="2196488" y="3622460"/>
            <a:ext cx="1283494" cy="1367314"/>
            <a:chOff x="3536950" y="4879594"/>
            <a:chExt cx="1711325" cy="1823085"/>
          </a:xfrm>
        </p:grpSpPr>
        <p:sp>
          <p:nvSpPr>
            <p:cNvPr id="12" name="object 12"/>
            <p:cNvSpPr/>
            <p:nvPr/>
          </p:nvSpPr>
          <p:spPr>
            <a:xfrm>
              <a:off x="3543300" y="4885944"/>
              <a:ext cx="463550" cy="451484"/>
            </a:xfrm>
            <a:custGeom>
              <a:avLst/>
              <a:gdLst/>
              <a:ahLst/>
              <a:cxnLst/>
              <a:rect l="l" t="t" r="r" b="b"/>
              <a:pathLst>
                <a:path w="463550" h="451485">
                  <a:moveTo>
                    <a:pt x="347472" y="0"/>
                  </a:moveTo>
                  <a:lnTo>
                    <a:pt x="115824" y="0"/>
                  </a:lnTo>
                  <a:lnTo>
                    <a:pt x="115824" y="225551"/>
                  </a:lnTo>
                  <a:lnTo>
                    <a:pt x="0" y="225551"/>
                  </a:lnTo>
                  <a:lnTo>
                    <a:pt x="231648" y="451103"/>
                  </a:lnTo>
                  <a:lnTo>
                    <a:pt x="463296" y="225551"/>
                  </a:lnTo>
                  <a:lnTo>
                    <a:pt x="347472" y="225551"/>
                  </a:lnTo>
                  <a:lnTo>
                    <a:pt x="347472" y="0"/>
                  </a:lnTo>
                  <a:close/>
                </a:path>
              </a:pathLst>
            </a:custGeom>
            <a:solidFill>
              <a:srgbClr val="FF0000"/>
            </a:solidFill>
          </p:spPr>
          <p:txBody>
            <a:bodyPr wrap="square" lIns="0" tIns="0" rIns="0" bIns="0" rtlCol="0"/>
            <a:lstStyle/>
            <a:p>
              <a:endParaRPr sz="844"/>
            </a:p>
          </p:txBody>
        </p:sp>
        <p:sp>
          <p:nvSpPr>
            <p:cNvPr id="13" name="object 13"/>
            <p:cNvSpPr/>
            <p:nvPr/>
          </p:nvSpPr>
          <p:spPr>
            <a:xfrm>
              <a:off x="3543300" y="4885944"/>
              <a:ext cx="463550" cy="451484"/>
            </a:xfrm>
            <a:custGeom>
              <a:avLst/>
              <a:gdLst/>
              <a:ahLst/>
              <a:cxnLst/>
              <a:rect l="l" t="t" r="r" b="b"/>
              <a:pathLst>
                <a:path w="463550" h="451485">
                  <a:moveTo>
                    <a:pt x="347472" y="0"/>
                  </a:moveTo>
                  <a:lnTo>
                    <a:pt x="347472" y="225551"/>
                  </a:lnTo>
                  <a:lnTo>
                    <a:pt x="463296" y="225551"/>
                  </a:lnTo>
                  <a:lnTo>
                    <a:pt x="231648" y="451103"/>
                  </a:lnTo>
                  <a:lnTo>
                    <a:pt x="0" y="225551"/>
                  </a:lnTo>
                  <a:lnTo>
                    <a:pt x="115824" y="225551"/>
                  </a:lnTo>
                  <a:lnTo>
                    <a:pt x="115824" y="0"/>
                  </a:lnTo>
                  <a:lnTo>
                    <a:pt x="347472" y="0"/>
                  </a:lnTo>
                  <a:close/>
                </a:path>
              </a:pathLst>
            </a:custGeom>
            <a:ln w="12700">
              <a:solidFill>
                <a:srgbClr val="172C51"/>
              </a:solidFill>
            </a:ln>
          </p:spPr>
          <p:txBody>
            <a:bodyPr wrap="square" lIns="0" tIns="0" rIns="0" bIns="0" rtlCol="0"/>
            <a:lstStyle/>
            <a:p>
              <a:endParaRPr sz="844"/>
            </a:p>
          </p:txBody>
        </p:sp>
        <p:sp>
          <p:nvSpPr>
            <p:cNvPr id="14" name="object 14"/>
            <p:cNvSpPr/>
            <p:nvPr/>
          </p:nvSpPr>
          <p:spPr>
            <a:xfrm>
              <a:off x="4503419" y="6134100"/>
              <a:ext cx="716280" cy="539750"/>
            </a:xfrm>
            <a:custGeom>
              <a:avLst/>
              <a:gdLst/>
              <a:ahLst/>
              <a:cxnLst/>
              <a:rect l="l" t="t" r="r" b="b"/>
              <a:pathLst>
                <a:path w="716279" h="539750">
                  <a:moveTo>
                    <a:pt x="0" y="539496"/>
                  </a:moveTo>
                  <a:lnTo>
                    <a:pt x="716279" y="539496"/>
                  </a:lnTo>
                  <a:lnTo>
                    <a:pt x="716279" y="0"/>
                  </a:lnTo>
                  <a:lnTo>
                    <a:pt x="0" y="0"/>
                  </a:lnTo>
                  <a:lnTo>
                    <a:pt x="0" y="539496"/>
                  </a:lnTo>
                  <a:close/>
                </a:path>
              </a:pathLst>
            </a:custGeom>
            <a:ln w="57150">
              <a:solidFill>
                <a:srgbClr val="FF0000"/>
              </a:solidFill>
            </a:ln>
          </p:spPr>
          <p:txBody>
            <a:bodyPr wrap="square" lIns="0" tIns="0" rIns="0" bIns="0" rtlCol="0"/>
            <a:lstStyle/>
            <a:p>
              <a:endParaRPr sz="844"/>
            </a:p>
          </p:txBody>
        </p:sp>
      </p:grpSp>
      <p:sp>
        <p:nvSpPr>
          <p:cNvPr id="15" name="object 15"/>
          <p:cNvSpPr txBox="1"/>
          <p:nvPr/>
        </p:nvSpPr>
        <p:spPr>
          <a:xfrm>
            <a:off x="954623" y="1828536"/>
            <a:ext cx="4447699" cy="563616"/>
          </a:xfrm>
          <a:prstGeom prst="rect">
            <a:avLst/>
          </a:prstGeom>
        </p:spPr>
        <p:txBody>
          <a:bodyPr vert="horz" wrap="square" lIns="0" tIns="9525" rIns="0" bIns="0" rtlCol="0">
            <a:spAutoFit/>
          </a:bodyPr>
          <a:lstStyle/>
          <a:p>
            <a:pPr marL="9525" marR="3810">
              <a:spcBef>
                <a:spcPts val="75"/>
              </a:spcBef>
            </a:pPr>
            <a:r>
              <a:rPr sz="1800" b="1" spc="-4" dirty="0" err="1">
                <a:solidFill>
                  <a:srgbClr val="FFFFFF"/>
                </a:solidFill>
                <a:latin typeface="YuGothic"/>
                <a:cs typeface="YuGothic"/>
              </a:rPr>
              <a:t>演習授業中の質問をチューターの先生が対応させていただきます</a:t>
            </a:r>
            <a:r>
              <a:rPr sz="1800" b="1" spc="-4" dirty="0">
                <a:solidFill>
                  <a:srgbClr val="FFFFFF"/>
                </a:solidFill>
                <a:latin typeface="YuGothic"/>
                <a:cs typeface="YuGothic"/>
              </a:rPr>
              <a:t>。</a:t>
            </a:r>
            <a:endParaRPr sz="1800" dirty="0">
              <a:latin typeface="YuGothic"/>
              <a:cs typeface="YuGothic"/>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8575">
              <a:lnSpc>
                <a:spcPts val="1046"/>
              </a:lnSpc>
            </a:pPr>
            <a:fld id="{81D60167-4931-47E6-BA6A-407CBD079E47}" type="slidenum">
              <a:rPr spc="-19" dirty="0"/>
              <a:pPr marL="28575">
                <a:lnSpc>
                  <a:spcPts val="1046"/>
                </a:lnSpc>
              </a:pPr>
              <a:t>1</a:t>
            </a:fld>
            <a:endParaRPr spc="-19" dirty="0"/>
          </a:p>
        </p:txBody>
      </p:sp>
      <p:sp>
        <p:nvSpPr>
          <p:cNvPr id="17" name="object 15">
            <a:extLst>
              <a:ext uri="{FF2B5EF4-FFF2-40B4-BE49-F238E27FC236}">
                <a16:creationId xmlns:a16="http://schemas.microsoft.com/office/drawing/2014/main" id="{8FE9289C-8F62-B8D6-C58E-E9AA121F63EE}"/>
              </a:ext>
            </a:extLst>
          </p:cNvPr>
          <p:cNvSpPr txBox="1"/>
          <p:nvPr/>
        </p:nvSpPr>
        <p:spPr>
          <a:xfrm>
            <a:off x="1558925" y="321546"/>
            <a:ext cx="8970141" cy="637995"/>
          </a:xfrm>
          <a:prstGeom prst="rect">
            <a:avLst/>
          </a:prstGeom>
        </p:spPr>
        <p:txBody>
          <a:bodyPr vert="horz" wrap="square" lIns="0" tIns="9525" rIns="0" bIns="0" rtlCol="0">
            <a:spAutoFit/>
          </a:bodyPr>
          <a:lstStyle/>
          <a:p>
            <a:pPr marL="9525" marR="3810">
              <a:spcBef>
                <a:spcPts val="75"/>
              </a:spcBef>
            </a:pPr>
            <a:r>
              <a:rPr lang="en-US" sz="2000" b="1" spc="-4" dirty="0" err="1">
                <a:solidFill>
                  <a:srgbClr val="00B0F0"/>
                </a:solidFill>
                <a:latin typeface="Meiryo" panose="020B0604030504040204" pitchFamily="34" charset="-128"/>
                <a:ea typeface="Meiryo" panose="020B0604030504040204" pitchFamily="34" charset="-128"/>
                <a:cs typeface="YuGothic"/>
              </a:rPr>
              <a:t>授業準備：Webclassからコードをダウンロードし</a:t>
            </a:r>
            <a:r>
              <a:rPr lang="en-US" sz="2000" b="1" spc="-4" dirty="0">
                <a:solidFill>
                  <a:srgbClr val="00B0F0"/>
                </a:solidFill>
                <a:latin typeface="Meiryo" panose="020B0604030504040204" pitchFamily="34" charset="-128"/>
                <a:ea typeface="Meiryo" panose="020B0604030504040204" pitchFamily="34" charset="-128"/>
                <a:cs typeface="YuGothic"/>
              </a:rPr>
              <a:t>、</a:t>
            </a:r>
          </a:p>
          <a:p>
            <a:pPr marL="9525" marR="3810">
              <a:spcBef>
                <a:spcPts val="75"/>
              </a:spcBef>
            </a:pPr>
            <a:r>
              <a:rPr lang="en-US" sz="2000" b="1" spc="-4" dirty="0">
                <a:solidFill>
                  <a:srgbClr val="00B0F0"/>
                </a:solidFill>
                <a:latin typeface="Meiryo" panose="020B0604030504040204" pitchFamily="34" charset="-128"/>
                <a:ea typeface="Meiryo" panose="020B0604030504040204" pitchFamily="34" charset="-128"/>
                <a:cs typeface="YuGothic"/>
              </a:rPr>
              <a:t>Google </a:t>
            </a:r>
            <a:r>
              <a:rPr lang="en-US" sz="2000" b="1" spc="-4" dirty="0" err="1">
                <a:solidFill>
                  <a:srgbClr val="00B0F0"/>
                </a:solidFill>
                <a:latin typeface="Meiryo" panose="020B0604030504040204" pitchFamily="34" charset="-128"/>
                <a:ea typeface="Meiryo" panose="020B0604030504040204" pitchFamily="34" charset="-128"/>
                <a:cs typeface="YuGothic"/>
              </a:rPr>
              <a:t>colaboratoryで開いておいてください</a:t>
            </a:r>
            <a:endParaRPr sz="2000" dirty="0">
              <a:solidFill>
                <a:srgbClr val="00B0F0"/>
              </a:solidFill>
              <a:latin typeface="Meiryo" panose="020B0604030504040204" pitchFamily="34" charset="-128"/>
              <a:ea typeface="Meiryo" panose="020B0604030504040204" pitchFamily="34" charset="-128"/>
              <a:cs typeface="Yu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7740" y="579184"/>
            <a:ext cx="7088521" cy="3985132"/>
            <a:chOff x="139700" y="850900"/>
            <a:chExt cx="10414000" cy="5854700"/>
          </a:xfrm>
        </p:grpSpPr>
        <p:pic>
          <p:nvPicPr>
            <p:cNvPr id="3" name="object 3"/>
            <p:cNvPicPr/>
            <p:nvPr/>
          </p:nvPicPr>
          <p:blipFill>
            <a:blip r:embed="rId2" cstate="print"/>
            <a:stretch>
              <a:fillRect/>
            </a:stretch>
          </p:blipFill>
          <p:spPr>
            <a:xfrm>
              <a:off x="675938" y="1192424"/>
              <a:ext cx="9116058" cy="4732549"/>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a:p>
          </p:txBody>
        </p:sp>
      </p:grpSp>
      <p:sp>
        <p:nvSpPr>
          <p:cNvPr id="5" name="スライド番号プレースホルダー 4">
            <a:extLst>
              <a:ext uri="{FF2B5EF4-FFF2-40B4-BE49-F238E27FC236}">
                <a16:creationId xmlns:a16="http://schemas.microsoft.com/office/drawing/2014/main" id="{864AE3C0-42DA-DADE-716F-B10DD1D0F695}"/>
              </a:ext>
            </a:extLst>
          </p:cNvPr>
          <p:cNvSpPr>
            <a:spLocks noGrp="1"/>
          </p:cNvSpPr>
          <p:nvPr>
            <p:ph type="sldNum" sz="quarter" idx="7"/>
          </p:nvPr>
        </p:nvSpPr>
        <p:spPr/>
        <p:txBody>
          <a:bodyPr/>
          <a:lstStyle/>
          <a:p>
            <a:fld id="{B6F15528-21DE-4FAA-801E-634DDDAF4B2B}" type="slidenum">
              <a:rPr lang="en-US" altLang="ja-JP" smtClean="0"/>
              <a:t>10</a:t>
            </a:fld>
            <a:endParaRPr lang="ja-JP"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DC6A9-47DA-F8D3-6012-289102BBF2CB}"/>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FACA432-EE09-2752-A820-AFE512F05F42}"/>
              </a:ext>
            </a:extLst>
          </p:cNvPr>
          <p:cNvSpPr txBox="1"/>
          <p:nvPr/>
        </p:nvSpPr>
        <p:spPr>
          <a:xfrm>
            <a:off x="241697" y="1023842"/>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18-17 </a:t>
            </a:r>
            <a:r>
              <a:rPr lang="en-US" altLang="ja-JP" sz="2000" b="1" dirty="0">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0</a:t>
            </a:r>
            <a:r>
              <a:rPr lang="ja-JP" altLang="en-US"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から</a:t>
            </a:r>
            <a:r>
              <a:rPr lang="en-US" altLang="ja-JP" sz="2000" b="1" dirty="0">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231</a:t>
            </a:r>
            <a:r>
              <a:rPr lang="ja-JP" altLang="en-US"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までの数字の配列を作成</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D907D03D-C657-DE6E-C297-81F6D17DE54E}"/>
              </a:ext>
            </a:extLst>
          </p:cNvPr>
          <p:cNvSpPr/>
          <p:nvPr/>
        </p:nvSpPr>
        <p:spPr>
          <a:xfrm>
            <a:off x="451247" y="1377336"/>
            <a:ext cx="6025753" cy="940051"/>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dirty="0" err="1">
                <a:solidFill>
                  <a:srgbClr val="000000"/>
                </a:solidFill>
                <a:effectLst/>
                <a:latin typeface="Courier New" panose="02070309020205020404" pitchFamily="49" charset="0"/>
              </a:rPr>
              <a:t>num_list</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np.arange</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num_all</a:t>
            </a:r>
            <a:r>
              <a:rPr lang="en" altLang="ja-JP" b="1" dirty="0">
                <a:solidFill>
                  <a:srgbClr val="000000"/>
                </a:solidFill>
                <a:effectLst/>
                <a:latin typeface="Courier New" panose="02070309020205020404" pitchFamily="49" charset="0"/>
              </a:rPr>
              <a:t>)</a:t>
            </a:r>
          </a:p>
          <a:p>
            <a:pPr>
              <a:lnSpc>
                <a:spcPct val="15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num_list</a:t>
            </a:r>
            <a:r>
              <a:rPr lang="en" altLang="ja-JP"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8A9DE9AC-5A41-010B-6034-02EB6E436D15}"/>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1A7FACA1-C599-1F49-25C5-F345ABACE02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F136320F-9639-A4FE-BCE0-2889DC4AECC7}"/>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63B19A91-9DEB-DA52-7E1A-2FC516624812}"/>
              </a:ext>
            </a:extLst>
          </p:cNvPr>
          <p:cNvSpPr txBox="1"/>
          <p:nvPr/>
        </p:nvSpPr>
        <p:spPr>
          <a:xfrm>
            <a:off x="716271" y="2371722"/>
            <a:ext cx="7315200" cy="923330"/>
          </a:xfrm>
          <a:prstGeom prst="rect">
            <a:avLst/>
          </a:prstGeom>
          <a:noFill/>
        </p:spPr>
        <p:txBody>
          <a:bodyPr wrap="square">
            <a:spAutoFit/>
          </a:bodyPr>
          <a:lstStyle/>
          <a:p>
            <a:pPr algn="just"/>
            <a:r>
              <a:rPr lang="en-US" altLang="ja-JP" b="1" i="0" dirty="0">
                <a:solidFill>
                  <a:srgbClr val="212121"/>
                </a:solidFill>
                <a:effectLst/>
                <a:latin typeface="Courier New" panose="02070309020205020404" pitchFamily="49" charset="0"/>
              </a:rPr>
              <a:t>[ 0 1 2 3 4 5 6 7 8 9 10 11 12 13 14 15 16 17 18 19</a:t>
            </a:r>
          </a:p>
          <a:p>
            <a:pPr algn="just"/>
            <a:r>
              <a:rPr lang="ja-JP" altLang="en-US" b="1">
                <a:solidFill>
                  <a:srgbClr val="212121"/>
                </a:solidFill>
                <a:latin typeface="Courier New" panose="02070309020205020404" pitchFamily="49" charset="0"/>
              </a:rPr>
              <a:t>・・・</a:t>
            </a:r>
            <a:endParaRPr lang="en-US" altLang="ja-JP" b="1" dirty="0">
              <a:solidFill>
                <a:srgbClr val="212121"/>
              </a:solidFill>
              <a:latin typeface="Courier New" panose="02070309020205020404" pitchFamily="49" charset="0"/>
            </a:endParaRPr>
          </a:p>
          <a:p>
            <a:pPr algn="just"/>
            <a:r>
              <a:rPr lang="en-US" altLang="ja-JP" b="1" i="0" dirty="0">
                <a:solidFill>
                  <a:srgbClr val="212121"/>
                </a:solidFill>
                <a:effectLst/>
                <a:latin typeface="Courier New" panose="02070309020205020404" pitchFamily="49" charset="0"/>
              </a:rPr>
              <a:t>219 220 221 222 223 224 225 226 227 228 229 230 231]</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テキスト ボックス 7">
            <a:extLst>
              <a:ext uri="{FF2B5EF4-FFF2-40B4-BE49-F238E27FC236}">
                <a16:creationId xmlns:a16="http://schemas.microsoft.com/office/drawing/2014/main" id="{D89AE786-3C4A-E358-BA29-179E728EF582}"/>
              </a:ext>
            </a:extLst>
          </p:cNvPr>
          <p:cNvSpPr txBox="1"/>
          <p:nvPr/>
        </p:nvSpPr>
        <p:spPr>
          <a:xfrm>
            <a:off x="337221" y="3263026"/>
            <a:ext cx="8302929" cy="1169551"/>
          </a:xfrm>
          <a:prstGeom prst="rect">
            <a:avLst/>
          </a:prstGeom>
          <a:noFill/>
        </p:spPr>
        <p:txBody>
          <a:bodyPr wrap="square">
            <a:spAutoFit/>
          </a:bodyPr>
          <a:lstStyle/>
          <a:p>
            <a:pPr marL="285750" indent="-285750">
              <a:lnSpc>
                <a:spcPct val="150000"/>
              </a:lnSpc>
              <a:buFont typeface="Wingdings" pitchFamily="2" charset="2"/>
              <a:buChar char="l"/>
            </a:pPr>
            <a:r>
              <a:rPr lang="en-US" altLang="ja-JP" sz="1600" b="1" dirty="0"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np.arange</a:t>
            </a:r>
            <a:r>
              <a:rPr lang="en-US" altLang="ja-JP" sz="1600"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関数</a:t>
            </a:r>
            <a:r>
              <a:rPr lang="ja-JP" altLang="en-US"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引数に入れた数字</a:t>
            </a:r>
            <a:r>
              <a:rPr lang="ja-JP" altLang="en-US"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の</a:t>
            </a:r>
            <a:r>
              <a:rPr lang="en-US" altLang="ja-JP" sz="1600"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次元の配列を作る</a:t>
            </a:r>
            <a:endParaRPr lang="en-US" altLang="ja-JP" sz="1600"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err="1">
                <a:effectLst/>
                <a:latin typeface="Courier New" panose="02070309020205020404" pitchFamily="49" charset="0"/>
                <a:ea typeface="Meiryo" panose="020B0604030504040204" pitchFamily="34" charset="-128"/>
                <a:cs typeface="Courier New" panose="02070309020205020404" pitchFamily="49" charset="0"/>
              </a:rPr>
              <a:t>num_all</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」は</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232</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なので、「</a:t>
            </a:r>
            <a:r>
              <a:rPr lang="en-US" altLang="ja-JP" sz="1600" b="1" dirty="0" err="1">
                <a:effectLst/>
                <a:latin typeface="Courier New" panose="02070309020205020404" pitchFamily="49" charset="0"/>
                <a:ea typeface="Meiryo" panose="020B0604030504040204" pitchFamily="34" charset="-128"/>
                <a:cs typeface="Courier New" panose="02070309020205020404" pitchFamily="49" charset="0"/>
              </a:rPr>
              <a:t>num_list</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 = </a:t>
            </a:r>
            <a:r>
              <a:rPr lang="en-US" altLang="ja-JP" sz="1600" b="1" dirty="0" err="1">
                <a:effectLst/>
                <a:latin typeface="Courier New" panose="02070309020205020404" pitchFamily="49" charset="0"/>
                <a:ea typeface="Meiryo" panose="020B0604030504040204" pitchFamily="34" charset="-128"/>
                <a:cs typeface="Courier New" panose="02070309020205020404" pitchFamily="49" charset="0"/>
              </a:rPr>
              <a:t>np.arange</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err="1">
                <a:effectLst/>
                <a:latin typeface="Courier New" panose="02070309020205020404" pitchFamily="49" charset="0"/>
                <a:ea typeface="Meiryo" panose="020B0604030504040204" pitchFamily="34" charset="-128"/>
                <a:cs typeface="Courier New" panose="02070309020205020404" pitchFamily="49" charset="0"/>
              </a:rPr>
              <a:t>num_all</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」を出力した結果は、</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から</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231</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までの連続した整数の要素からなる配列に</a:t>
            </a:r>
            <a:r>
              <a:rPr lang="ja-JP" altLang="en-US" sz="1600" b="1">
                <a:effectLst/>
                <a:latin typeface="Courier New" panose="02070309020205020404" pitchFamily="49" charset="0"/>
                <a:ea typeface="Meiryo" panose="020B0604030504040204" pitchFamily="34" charset="-128"/>
                <a:cs typeface="Courier New" panose="02070309020205020404" pitchFamily="49" charset="0"/>
              </a:rPr>
              <a:t>なる</a:t>
            </a:r>
            <a:endParaRPr lang="ja-JP" altLang="en-US" sz="1600" b="1">
              <a:latin typeface="Courier New" panose="02070309020205020404" pitchFamily="49" charset="0"/>
              <a:ea typeface="Meiryo" panose="020B0604030504040204" pitchFamily="34" charset="-128"/>
              <a:cs typeface="Courier New" panose="02070309020205020404" pitchFamily="49" charset="0"/>
            </a:endParaRPr>
          </a:p>
        </p:txBody>
      </p:sp>
      <p:sp>
        <p:nvSpPr>
          <p:cNvPr id="10" name="下矢印 9">
            <a:extLst>
              <a:ext uri="{FF2B5EF4-FFF2-40B4-BE49-F238E27FC236}">
                <a16:creationId xmlns:a16="http://schemas.microsoft.com/office/drawing/2014/main" id="{03DDE63C-60DB-23B0-DC6E-122C00AC074B}"/>
              </a:ext>
            </a:extLst>
          </p:cNvPr>
          <p:cNvSpPr/>
          <p:nvPr/>
        </p:nvSpPr>
        <p:spPr>
          <a:xfrm rot="16200000" flipH="1">
            <a:off x="336218" y="2458412"/>
            <a:ext cx="400106" cy="3600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スライド番号プレースホルダー 8">
            <a:extLst>
              <a:ext uri="{FF2B5EF4-FFF2-40B4-BE49-F238E27FC236}">
                <a16:creationId xmlns:a16="http://schemas.microsoft.com/office/drawing/2014/main" id="{B2446A77-686A-3BEB-8995-5DD062A2D4FB}"/>
              </a:ext>
            </a:extLst>
          </p:cNvPr>
          <p:cNvSpPr>
            <a:spLocks noGrp="1"/>
          </p:cNvSpPr>
          <p:nvPr>
            <p:ph type="sldNum" sz="quarter" idx="2"/>
          </p:nvPr>
        </p:nvSpPr>
        <p:spPr/>
        <p:txBody>
          <a:bodyPr/>
          <a:lstStyle/>
          <a:p>
            <a:fld id="{86CB4B4D-7CA3-9044-876B-883B54F8677D}" type="slidenum">
              <a:rPr lang="en-US" altLang="ja-JP" smtClean="0"/>
              <a:t>100</a:t>
            </a:fld>
            <a:endParaRPr lang="ja-JP" altLang="en-US"/>
          </a:p>
        </p:txBody>
      </p:sp>
      <p:sp>
        <p:nvSpPr>
          <p:cNvPr id="11" name="①学習モデルの選択(今回は線形回帰)…">
            <a:extLst>
              <a:ext uri="{FF2B5EF4-FFF2-40B4-BE49-F238E27FC236}">
                <a16:creationId xmlns:a16="http://schemas.microsoft.com/office/drawing/2014/main" id="{7F709A45-B79D-9879-C990-6A86783C3DFB}"/>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2000" dirty="0" err="1">
                <a:solidFill>
                  <a:schemeClr val="tx1"/>
                </a:solidFill>
                <a:latin typeface="Meiryo" panose="020B0604030504040204" pitchFamily="34" charset="-128"/>
                <a:ea typeface="Meiryo" panose="020B0604030504040204" pitchFamily="34" charset="-128"/>
              </a:rPr>
              <a:t>x_train</a:t>
            </a:r>
            <a:r>
              <a:rPr lang="en"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特徴量</a:t>
            </a:r>
            <a:r>
              <a:rPr lang="en-US"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と</a:t>
            </a:r>
            <a:r>
              <a:rPr lang="en" altLang="ja-JP" sz="2000" dirty="0" err="1">
                <a:solidFill>
                  <a:schemeClr val="tx1"/>
                </a:solidFill>
                <a:latin typeface="Meiryo" panose="020B0604030504040204" pitchFamily="34" charset="-128"/>
                <a:ea typeface="Meiryo" panose="020B0604030504040204" pitchFamily="34" charset="-128"/>
              </a:rPr>
              <a:t>y_train</a:t>
            </a:r>
            <a:r>
              <a:rPr lang="en"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正解</a:t>
            </a:r>
            <a:r>
              <a:rPr lang="en-US"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を作成</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3" name="①学習モデルの選択…">
            <a:extLst>
              <a:ext uri="{FF2B5EF4-FFF2-40B4-BE49-F238E27FC236}">
                <a16:creationId xmlns:a16="http://schemas.microsoft.com/office/drawing/2014/main" id="{C39C7005-D348-0E0C-AA80-508ABF5C4FE0}"/>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698788361"/>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B33DF-2E3A-0B1B-D5E5-0DE77511BBB0}"/>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2C35C0F-680F-E696-36A9-21628041A053}"/>
              </a:ext>
            </a:extLst>
          </p:cNvPr>
          <p:cNvSpPr txBox="1"/>
          <p:nvPr/>
        </p:nvSpPr>
        <p:spPr>
          <a:xfrm>
            <a:off x="241697" y="1024946"/>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18-18 </a:t>
            </a:r>
            <a:r>
              <a:rPr lang="en-US" altLang="ja-JP" sz="2000" b="1" dirty="0" err="1">
                <a:solidFill>
                  <a:srgbClr val="002060"/>
                </a:solidFill>
                <a:latin typeface="Meiryo" panose="020B0604030504040204" pitchFamily="34" charset="-128"/>
                <a:ea typeface="Meiryo" panose="020B0604030504040204" pitchFamily="34" charset="-128"/>
                <a:cs typeface="Times New Roman" panose="02020603050405020304" pitchFamily="18" charset="0"/>
              </a:rPr>
              <a:t>numpy</a:t>
            </a:r>
            <a:r>
              <a:rPr lang="ja-JP" altLang="en-US" sz="2000" b="1">
                <a:solidFill>
                  <a:srgbClr val="002060"/>
                </a:solidFill>
                <a:latin typeface="Meiryo" panose="020B0604030504040204" pitchFamily="34" charset="-128"/>
                <a:ea typeface="Meiryo" panose="020B0604030504040204" pitchFamily="34" charset="-128"/>
                <a:cs typeface="Times New Roman" panose="02020603050405020304" pitchFamily="18" charset="0"/>
              </a:rPr>
              <a:t>配列をシャッフルする</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098D4880-FD29-7E3C-51E2-9F2A78BDD565}"/>
              </a:ext>
            </a:extLst>
          </p:cNvPr>
          <p:cNvSpPr/>
          <p:nvPr/>
        </p:nvSpPr>
        <p:spPr>
          <a:xfrm>
            <a:off x="660797" y="1382400"/>
            <a:ext cx="5816203" cy="118935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36000" rIns="180000" bIns="72000" numCol="1" spcCol="38100" rtlCol="0" anchor="ctr">
            <a:spAutoFit/>
          </a:bodyPr>
          <a:lstStyle/>
          <a:p>
            <a:pPr>
              <a:lnSpc>
                <a:spcPct val="130000"/>
              </a:lnSpc>
            </a:pPr>
            <a:r>
              <a:rPr lang="en" altLang="ja-JP" b="1" dirty="0" err="1">
                <a:solidFill>
                  <a:srgbClr val="000000"/>
                </a:solidFill>
                <a:effectLst/>
                <a:latin typeface="Courier New" panose="02070309020205020404" pitchFamily="49" charset="0"/>
              </a:rPr>
              <a:t>np.random.seed</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0</a:t>
            </a:r>
            <a:r>
              <a:rPr lang="en" altLang="ja-JP" b="1" dirty="0">
                <a:solidFill>
                  <a:srgbClr val="00000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np.random.shuffle</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num_list</a:t>
            </a:r>
            <a:r>
              <a:rPr lang="en" altLang="ja-JP" b="1" dirty="0">
                <a:solidFill>
                  <a:srgbClr val="000000"/>
                </a:solidFill>
                <a:effectLst/>
                <a:latin typeface="Courier New" panose="02070309020205020404" pitchFamily="49" charset="0"/>
              </a:rPr>
              <a:t>)</a:t>
            </a:r>
          </a:p>
          <a:p>
            <a:pPr>
              <a:lnSpc>
                <a:spcPct val="13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num_list</a:t>
            </a:r>
            <a:r>
              <a:rPr lang="en" altLang="ja-JP"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7EAD7640-F990-F7DD-3B73-053337E7BE35}"/>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D198C1D9-636B-F981-67D2-E03F43F4D3A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D4E99181-C212-0AF2-6ECC-7D9E0859C64B}"/>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E46BC3C9-F349-7CFB-6C5A-3EAC1D0EA0ED}"/>
              </a:ext>
            </a:extLst>
          </p:cNvPr>
          <p:cNvSpPr txBox="1"/>
          <p:nvPr/>
        </p:nvSpPr>
        <p:spPr>
          <a:xfrm>
            <a:off x="941863" y="2678997"/>
            <a:ext cx="7973992" cy="830997"/>
          </a:xfrm>
          <a:prstGeom prst="rect">
            <a:avLst/>
          </a:prstGeom>
          <a:noFill/>
        </p:spPr>
        <p:txBody>
          <a:bodyPr wrap="square">
            <a:spAutoFit/>
          </a:bodyPr>
          <a:lstStyle/>
          <a:p>
            <a:pPr algn="just"/>
            <a:r>
              <a:rPr lang="en-US" altLang="ja-JP" sz="1600" b="1" i="0" dirty="0">
                <a:solidFill>
                  <a:srgbClr val="212121"/>
                </a:solidFill>
                <a:effectLst/>
                <a:latin typeface="Courier New" panose="02070309020205020404" pitchFamily="49" charset="0"/>
              </a:rPr>
              <a:t>[155 159 132 206 145 18 73 55 205 11 222 202 38 83 56 65 </a:t>
            </a:r>
          </a:p>
          <a:p>
            <a:pPr algn="just"/>
            <a:r>
              <a:rPr lang="ja-JP" altLang="en-US" sz="1600" b="1">
                <a:solidFill>
                  <a:srgbClr val="212121"/>
                </a:solidFill>
                <a:latin typeface="Courier New" panose="02070309020205020404" pitchFamily="49" charset="0"/>
              </a:rPr>
              <a:t>・・・</a:t>
            </a:r>
            <a:endParaRPr lang="en-US" altLang="ja-JP" sz="1600" b="1" dirty="0">
              <a:solidFill>
                <a:srgbClr val="212121"/>
              </a:solidFill>
              <a:latin typeface="Courier New" panose="02070309020205020404" pitchFamily="49" charset="0"/>
            </a:endParaRPr>
          </a:p>
          <a:p>
            <a:pPr algn="just"/>
            <a:r>
              <a:rPr lang="en-US" altLang="ja-JP" sz="1600" b="1" i="0" dirty="0">
                <a:solidFill>
                  <a:srgbClr val="212121"/>
                </a:solidFill>
                <a:effectLst/>
                <a:latin typeface="Courier New" panose="02070309020205020404" pitchFamily="49" charset="0"/>
              </a:rPr>
              <a:t>10 12 7 185 199 40 210 118 66 169 19 86 229 212 108 84]</a:t>
            </a:r>
            <a:endParaRPr lang="ja-JP" altLang="ja-JP" sz="16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テキスト ボックス 7">
            <a:extLst>
              <a:ext uri="{FF2B5EF4-FFF2-40B4-BE49-F238E27FC236}">
                <a16:creationId xmlns:a16="http://schemas.microsoft.com/office/drawing/2014/main" id="{2B18F26D-1E81-93D6-8451-E1179C9E2840}"/>
              </a:ext>
            </a:extLst>
          </p:cNvPr>
          <p:cNvSpPr txBox="1"/>
          <p:nvPr/>
        </p:nvSpPr>
        <p:spPr>
          <a:xfrm>
            <a:off x="581863" y="3675220"/>
            <a:ext cx="8229600" cy="1169551"/>
          </a:xfrm>
          <a:prstGeom prst="rect">
            <a:avLst/>
          </a:prstGeom>
          <a:noFill/>
        </p:spPr>
        <p:txBody>
          <a:bodyPr wrap="square">
            <a:spAutoFit/>
          </a:bodyPr>
          <a:lstStyle/>
          <a:p>
            <a:pPr>
              <a:lnSpc>
                <a:spcPct val="150000"/>
              </a:lnSpc>
            </a:pP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np.random.seed</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数字</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：ランダムシード値を設定し、</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毎回同じ乱数発生させる</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np.random.shuffle</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引数に</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指定した</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配列</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要素をランダムにシャッフル</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する</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元の配列「</a:t>
            </a: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num_list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」自体が変更される</a:t>
            </a:r>
            <a:endPar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6" name="下矢印 5">
            <a:extLst>
              <a:ext uri="{FF2B5EF4-FFF2-40B4-BE49-F238E27FC236}">
                <a16:creationId xmlns:a16="http://schemas.microsoft.com/office/drawing/2014/main" id="{4A999B2D-751F-A748-4FDC-0BA24A35397E}"/>
              </a:ext>
            </a:extLst>
          </p:cNvPr>
          <p:cNvSpPr/>
          <p:nvPr/>
        </p:nvSpPr>
        <p:spPr>
          <a:xfrm rot="16200000" flipH="1">
            <a:off x="561810" y="2680865"/>
            <a:ext cx="400106" cy="3600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0" name="スライド番号プレースホルダー 9">
            <a:extLst>
              <a:ext uri="{FF2B5EF4-FFF2-40B4-BE49-F238E27FC236}">
                <a16:creationId xmlns:a16="http://schemas.microsoft.com/office/drawing/2014/main" id="{457E6D0E-7E53-9147-9129-9881BCEA6461}"/>
              </a:ext>
            </a:extLst>
          </p:cNvPr>
          <p:cNvSpPr>
            <a:spLocks noGrp="1"/>
          </p:cNvSpPr>
          <p:nvPr>
            <p:ph type="sldNum" sz="quarter" idx="2"/>
          </p:nvPr>
        </p:nvSpPr>
        <p:spPr/>
        <p:txBody>
          <a:bodyPr/>
          <a:lstStyle/>
          <a:p>
            <a:fld id="{86CB4B4D-7CA3-9044-876B-883B54F8677D}" type="slidenum">
              <a:rPr lang="en-US" altLang="ja-JP" smtClean="0"/>
              <a:t>101</a:t>
            </a:fld>
            <a:endParaRPr lang="ja-JP" altLang="en-US"/>
          </a:p>
        </p:txBody>
      </p:sp>
      <p:sp>
        <p:nvSpPr>
          <p:cNvPr id="11" name="①学習モデルの選択(今回は線形回帰)…">
            <a:extLst>
              <a:ext uri="{FF2B5EF4-FFF2-40B4-BE49-F238E27FC236}">
                <a16:creationId xmlns:a16="http://schemas.microsoft.com/office/drawing/2014/main" id="{861894AF-6E9F-99F6-6409-0F6D5B5B771D}"/>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2000" dirty="0" err="1">
                <a:solidFill>
                  <a:schemeClr val="tx1"/>
                </a:solidFill>
                <a:latin typeface="Meiryo" panose="020B0604030504040204" pitchFamily="34" charset="-128"/>
                <a:ea typeface="Meiryo" panose="020B0604030504040204" pitchFamily="34" charset="-128"/>
              </a:rPr>
              <a:t>x_train</a:t>
            </a:r>
            <a:r>
              <a:rPr lang="en"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特徴量</a:t>
            </a:r>
            <a:r>
              <a:rPr lang="en-US"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と</a:t>
            </a:r>
            <a:r>
              <a:rPr lang="en" altLang="ja-JP" sz="2000" dirty="0" err="1">
                <a:solidFill>
                  <a:schemeClr val="tx1"/>
                </a:solidFill>
                <a:latin typeface="Meiryo" panose="020B0604030504040204" pitchFamily="34" charset="-128"/>
                <a:ea typeface="Meiryo" panose="020B0604030504040204" pitchFamily="34" charset="-128"/>
              </a:rPr>
              <a:t>y_train</a:t>
            </a:r>
            <a:r>
              <a:rPr lang="en"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正解</a:t>
            </a:r>
            <a:r>
              <a:rPr lang="en-US"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を作成</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3" name="①学習モデルの選択…">
            <a:extLst>
              <a:ext uri="{FF2B5EF4-FFF2-40B4-BE49-F238E27FC236}">
                <a16:creationId xmlns:a16="http://schemas.microsoft.com/office/drawing/2014/main" id="{063162EB-DFB6-7F47-694C-57C2924536D4}"/>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87594645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6FA8-5BD6-7E18-17C5-3CAA6BE11ED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7C3EC0E-B4C6-BF8F-4867-1A2640BDFBF7}"/>
              </a:ext>
            </a:extLst>
          </p:cNvPr>
          <p:cNvSpPr txBox="1"/>
          <p:nvPr/>
        </p:nvSpPr>
        <p:spPr>
          <a:xfrm>
            <a:off x="304800" y="965893"/>
            <a:ext cx="7315200" cy="5924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rPr>
              <a:t>コード</a:t>
            </a:r>
            <a:r>
              <a:rPr lang="en-US" altLang="ja-JP" b="1" dirty="0">
                <a:solidFill>
                  <a:srgbClr val="002060"/>
                </a:solidFill>
                <a:latin typeface="Meiryo" panose="020B0604030504040204" pitchFamily="34" charset="-128"/>
                <a:ea typeface="Meiryo" panose="020B0604030504040204" pitchFamily="34" charset="-128"/>
              </a:rPr>
              <a:t>18-19 </a:t>
            </a:r>
          </a:p>
          <a:p>
            <a:pPr algn="l"/>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　</a:t>
            </a:r>
            <a:r>
              <a:rPr lang="en-US" altLang="ja-JP" b="1" dirty="0" err="1">
                <a:solidFill>
                  <a:srgbClr val="002060"/>
                </a:solidFill>
                <a:latin typeface="Meiryo" panose="020B0604030504040204" pitchFamily="34" charset="-128"/>
                <a:ea typeface="Meiryo" panose="020B0604030504040204" pitchFamily="34" charset="-128"/>
                <a:cs typeface="Times New Roman" panose="02020603050405020304" pitchFamily="18" charset="0"/>
              </a:rPr>
              <a:t>images_temp</a:t>
            </a:r>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と</a:t>
            </a:r>
            <a:r>
              <a:rPr lang="en-US" altLang="ja-JP" b="1" dirty="0" err="1">
                <a:solidFill>
                  <a:srgbClr val="002060"/>
                </a:solidFill>
                <a:latin typeface="Meiryo" panose="020B0604030504040204" pitchFamily="34" charset="-128"/>
                <a:ea typeface="Meiryo" panose="020B0604030504040204" pitchFamily="34" charset="-128"/>
                <a:cs typeface="Times New Roman" panose="02020603050405020304" pitchFamily="18" charset="0"/>
              </a:rPr>
              <a:t>labels_temp</a:t>
            </a:r>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の配列をシャッフル</a:t>
            </a:r>
            <a:endParaRPr lang="en-US" altLang="ja-JP"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DDF41CA8-AE93-1273-BF20-6D49536A41EF}"/>
              </a:ext>
            </a:extLst>
          </p:cNvPr>
          <p:cNvSpPr/>
          <p:nvPr/>
        </p:nvSpPr>
        <p:spPr>
          <a:xfrm>
            <a:off x="493643" y="1583977"/>
            <a:ext cx="4800600" cy="2103447"/>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dirty="0" err="1">
                <a:solidFill>
                  <a:srgbClr val="000000"/>
                </a:solidFill>
                <a:effectLst/>
                <a:latin typeface="Courier New" panose="02070309020205020404" pitchFamily="49" charset="0"/>
              </a:rPr>
              <a:t>x_train</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images_temp</a:t>
            </a:r>
            <a:r>
              <a:rPr lang="en" altLang="ja-JP" b="1" dirty="0">
                <a:solidFill>
                  <a:srgbClr val="0070C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num_list</a:t>
            </a:r>
            <a:r>
              <a:rPr lang="en" altLang="ja-JP" b="1" dirty="0">
                <a:solidFill>
                  <a:srgbClr val="0070C0"/>
                </a:solidFill>
                <a:effectLst/>
                <a:latin typeface="Courier New" panose="02070309020205020404" pitchFamily="49" charset="0"/>
              </a:rPr>
              <a:t>]</a:t>
            </a:r>
          </a:p>
          <a:p>
            <a:pPr>
              <a:lnSpc>
                <a:spcPct val="120000"/>
              </a:lnSpc>
            </a:pPr>
            <a:r>
              <a:rPr lang="en" altLang="ja-JP" b="1" dirty="0" err="1">
                <a:solidFill>
                  <a:srgbClr val="000000"/>
                </a:solidFill>
                <a:effectLst/>
                <a:latin typeface="Courier New" panose="02070309020205020404" pitchFamily="49" charset="0"/>
              </a:rPr>
              <a:t>y_train</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labels_temp</a:t>
            </a:r>
            <a:r>
              <a:rPr lang="en" altLang="ja-JP" b="1" dirty="0">
                <a:solidFill>
                  <a:srgbClr val="0070C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num_list</a:t>
            </a:r>
            <a:r>
              <a:rPr lang="en" altLang="ja-JP" b="1" dirty="0">
                <a:solidFill>
                  <a:srgbClr val="0070C0"/>
                </a:solidFill>
                <a:effectLst/>
                <a:latin typeface="Courier New" panose="02070309020205020404" pitchFamily="49" charset="0"/>
              </a:rPr>
              <a:t>]</a:t>
            </a:r>
          </a:p>
          <a:p>
            <a:pPr>
              <a:lnSpc>
                <a:spcPct val="120000"/>
              </a:lnSpc>
            </a:pPr>
            <a:r>
              <a:rPr lang="en" altLang="ja-JP" b="1" dirty="0">
                <a:solidFill>
                  <a:srgbClr val="000000"/>
                </a:solidFill>
                <a:latin typeface="Courier New" panose="02070309020205020404" pitchFamily="49" charset="0"/>
              </a:rPr>
              <a:t>print</a:t>
            </a:r>
            <a:r>
              <a:rPr lang="en" altLang="ja-JP" b="1" dirty="0">
                <a:solidFill>
                  <a:srgbClr val="0070C0"/>
                </a:solidFill>
                <a:latin typeface="Courier New" panose="02070309020205020404" pitchFamily="49" charset="0"/>
              </a:rPr>
              <a:t>(</a:t>
            </a:r>
            <a:r>
              <a:rPr lang="en" altLang="ja-JP" b="1" dirty="0" err="1">
                <a:solidFill>
                  <a:srgbClr val="000000"/>
                </a:solidFill>
                <a:latin typeface="Courier New" panose="02070309020205020404" pitchFamily="49" charset="0"/>
              </a:rPr>
              <a:t>labels_temp</a:t>
            </a:r>
            <a:r>
              <a:rPr lang="en" altLang="ja-JP" b="1" dirty="0">
                <a:solidFill>
                  <a:srgbClr val="00B050"/>
                </a:solidFill>
                <a:latin typeface="Courier New" panose="02070309020205020404" pitchFamily="49" charset="0"/>
              </a:rPr>
              <a:t>[0</a:t>
            </a:r>
            <a:r>
              <a:rPr lang="en" altLang="ja-JP" b="1" dirty="0">
                <a:solidFill>
                  <a:srgbClr val="000000"/>
                </a:solidFill>
                <a:latin typeface="Courier New" panose="02070309020205020404" pitchFamily="49" charset="0"/>
              </a:rPr>
              <a:t>:</a:t>
            </a:r>
            <a:r>
              <a:rPr lang="en" altLang="ja-JP" b="1" dirty="0">
                <a:solidFill>
                  <a:srgbClr val="00B050"/>
                </a:solidFill>
                <a:latin typeface="Courier New" panose="02070309020205020404" pitchFamily="49" charset="0"/>
              </a:rPr>
              <a:t>10]</a:t>
            </a:r>
            <a:r>
              <a:rPr lang="en" altLang="ja-JP" b="1" dirty="0">
                <a:solidFill>
                  <a:srgbClr val="0070C0"/>
                </a:solidFill>
                <a:latin typeface="Courier New" panose="02070309020205020404" pitchFamily="49" charset="0"/>
              </a:rPr>
              <a:t>)</a:t>
            </a:r>
            <a:endParaRPr lang="en" altLang="ja-JP" b="1" dirty="0">
              <a:solidFill>
                <a:srgbClr val="0070C0"/>
              </a:solidFill>
              <a:effectLst/>
              <a:latin typeface="Courier New" panose="02070309020205020404" pitchFamily="49" charset="0"/>
            </a:endParaRPr>
          </a:p>
          <a:p>
            <a:pPr>
              <a:lnSpc>
                <a:spcPct val="120000"/>
              </a:lnSpc>
            </a:pPr>
            <a:r>
              <a:rPr lang="en" altLang="ja-JP" b="1" dirty="0">
                <a:solidFill>
                  <a:srgbClr val="795E26"/>
                </a:solidFill>
                <a:effectLst/>
                <a:latin typeface="Courier New" panose="02070309020205020404" pitchFamily="49" charset="0"/>
              </a:rPr>
              <a:t>print</a:t>
            </a:r>
            <a:r>
              <a:rPr lang="en" altLang="ja-JP" b="1" dirty="0">
                <a:solidFill>
                  <a:srgbClr val="0070C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y_train</a:t>
            </a:r>
            <a:r>
              <a:rPr lang="en" altLang="ja-JP" b="1" dirty="0">
                <a:solidFill>
                  <a:srgbClr val="00B050"/>
                </a:solidFill>
                <a:effectLst/>
                <a:latin typeface="Courier New" panose="02070309020205020404" pitchFamily="49" charset="0"/>
              </a:rPr>
              <a:t>[0</a:t>
            </a:r>
            <a:r>
              <a:rPr lang="en" altLang="ja-JP" b="1" dirty="0">
                <a:solidFill>
                  <a:srgbClr val="000000"/>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10]</a:t>
            </a:r>
            <a:r>
              <a:rPr lang="en" altLang="ja-JP" b="1" dirty="0">
                <a:solidFill>
                  <a:srgbClr val="0070C0"/>
                </a:solidFill>
                <a:effectLst/>
                <a:latin typeface="Courier New" panose="02070309020205020404" pitchFamily="49" charset="0"/>
              </a:rPr>
              <a:t>)</a:t>
            </a:r>
          </a:p>
          <a:p>
            <a:pPr>
              <a:lnSpc>
                <a:spcPct val="120000"/>
              </a:lnSpc>
            </a:pPr>
            <a:r>
              <a:rPr lang="en" altLang="ja-JP" b="1" dirty="0">
                <a:solidFill>
                  <a:srgbClr val="795E26"/>
                </a:solidFill>
                <a:effectLst/>
                <a:latin typeface="Courier New" panose="02070309020205020404" pitchFamily="49" charset="0"/>
              </a:rPr>
              <a:t>print</a:t>
            </a:r>
            <a:r>
              <a:rPr lang="en" altLang="ja-JP" b="1" dirty="0">
                <a:solidFill>
                  <a:srgbClr val="0070C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x_train.shape</a:t>
            </a:r>
            <a:r>
              <a:rPr lang="en" altLang="ja-JP" b="1" dirty="0">
                <a:solidFill>
                  <a:srgbClr val="0070C0"/>
                </a:solidFill>
                <a:effectLst/>
                <a:latin typeface="Courier New" panose="02070309020205020404" pitchFamily="49" charset="0"/>
              </a:rPr>
              <a:t>)</a:t>
            </a:r>
          </a:p>
          <a:p>
            <a:pPr>
              <a:lnSpc>
                <a:spcPct val="120000"/>
              </a:lnSpc>
            </a:pPr>
            <a:r>
              <a:rPr lang="en" altLang="ja-JP" b="1" dirty="0">
                <a:solidFill>
                  <a:srgbClr val="795E26"/>
                </a:solidFill>
                <a:effectLst/>
                <a:latin typeface="Courier New" panose="02070309020205020404" pitchFamily="49" charset="0"/>
              </a:rPr>
              <a:t>print</a:t>
            </a:r>
            <a:r>
              <a:rPr lang="en" altLang="ja-JP" b="1" dirty="0">
                <a:solidFill>
                  <a:srgbClr val="0070C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y_train.shape</a:t>
            </a:r>
            <a:r>
              <a:rPr lang="en" altLang="ja-JP" b="1" dirty="0">
                <a:solidFill>
                  <a:srgbClr val="0070C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0D636C5B-B47A-6B0A-1176-66376D8D92F4}"/>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9227E2D9-EF6A-E7ED-FFFC-CBAC24DA7D00}"/>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89D59A04-AC3E-E27E-5D6C-333DB9D3630D}"/>
              </a:ext>
            </a:extLst>
          </p:cNvPr>
          <p:cNvSpPr/>
          <p:nvPr/>
        </p:nvSpPr>
        <p:spPr>
          <a:xfrm>
            <a:off x="8222498" y="4680169"/>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dirty="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71F2818B-28CA-B91E-F959-8F2E085E89F3}"/>
              </a:ext>
            </a:extLst>
          </p:cNvPr>
          <p:cNvSpPr txBox="1"/>
          <p:nvPr/>
        </p:nvSpPr>
        <p:spPr>
          <a:xfrm>
            <a:off x="6204629" y="1506519"/>
            <a:ext cx="914400" cy="2462213"/>
          </a:xfrm>
          <a:prstGeom prst="rect">
            <a:avLst/>
          </a:prstGeom>
          <a:noFill/>
        </p:spPr>
        <p:txBody>
          <a:bodyPr wrap="square">
            <a:spAutoFit/>
          </a:bodyPr>
          <a:lstStyle/>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p>
          <a:p>
            <a:pPr algn="just"/>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テキスト ボックス 7">
            <a:extLst>
              <a:ext uri="{FF2B5EF4-FFF2-40B4-BE49-F238E27FC236}">
                <a16:creationId xmlns:a16="http://schemas.microsoft.com/office/drawing/2014/main" id="{7ABF3D8E-FF53-C695-1B32-7F3EA866DBB6}"/>
              </a:ext>
            </a:extLst>
          </p:cNvPr>
          <p:cNvSpPr txBox="1"/>
          <p:nvPr/>
        </p:nvSpPr>
        <p:spPr>
          <a:xfrm>
            <a:off x="457200" y="3784700"/>
            <a:ext cx="7467600" cy="1200329"/>
          </a:xfrm>
          <a:prstGeom prst="rect">
            <a:avLst/>
          </a:prstGeom>
          <a:noFill/>
        </p:spPr>
        <p:txBody>
          <a:bodyPr wrap="square">
            <a:spAutoFit/>
          </a:bodyPr>
          <a:lstStyle/>
          <a:p>
            <a:r>
              <a:rPr lang="en-US" altLang="ja-JP" sz="1600" b="1" dirty="0" err="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numpy</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配列では、インデックス</a:t>
            </a:r>
            <a:r>
              <a:rPr lang="ja-JP" altLang="en-US"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に</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リスト形式で順番を指定すると、その順番で値を並べ替える</a:t>
            </a:r>
            <a:endPar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p>
            <a:endParaRPr lang="en-US" altLang="ja-JP" sz="8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p>
            <a:r>
              <a:rPr lang="ja-JP" altLang="en-US"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コード</a:t>
            </a:r>
            <a:r>
              <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18-17</a:t>
            </a:r>
            <a:r>
              <a:rPr lang="ja-JP" altLang="en-US"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作成した</a:t>
            </a:r>
            <a:r>
              <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0</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から</a:t>
            </a:r>
            <a:r>
              <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231</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までのランダムな数字の列である</a:t>
            </a:r>
            <a:r>
              <a:rPr lang="en-US" altLang="ja-JP" sz="1600" b="1" dirty="0" err="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num_list</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をインデックスにして、</a:t>
            </a:r>
            <a:r>
              <a:rPr lang="en-US" altLang="ja-JP" sz="1600" b="1" dirty="0">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 </a:t>
            </a:r>
            <a:r>
              <a:rPr lang="en-US" altLang="ja-JP" sz="1600" b="1" dirty="0" err="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x_train</a:t>
            </a:r>
            <a:r>
              <a:rPr lang="ja-JP" altLang="ja-JP" sz="1600" b="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と</a:t>
            </a:r>
            <a:r>
              <a:rPr lang="en-US" altLang="ja-JP" sz="1600" b="1" dirty="0" err="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y_train</a:t>
            </a:r>
            <a:r>
              <a:rPr lang="ja-JP" altLang="ja-JP" sz="1600" b="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のデータをシャッフル</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してい</a:t>
            </a:r>
            <a:r>
              <a:rPr lang="ja-JP" altLang="en-US"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る</a:t>
            </a:r>
            <a:r>
              <a:rPr lang="ja-JP" altLang="ja-JP" sz="1600" b="1">
                <a:solidFill>
                  <a:schemeClr val="tx1"/>
                </a:solidFill>
                <a:effectLst/>
                <a:latin typeface="Meiryo" panose="020B0604030504040204" pitchFamily="34" charset="-128"/>
                <a:ea typeface="Meiryo" panose="020B0604030504040204" pitchFamily="34" charset="-128"/>
              </a:rPr>
              <a:t> </a:t>
            </a:r>
            <a:endParaRPr lang="ja-JP" altLang="ja-JP" sz="1600" b="1"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6" name="テキスト ボックス 5">
            <a:extLst>
              <a:ext uri="{FF2B5EF4-FFF2-40B4-BE49-F238E27FC236}">
                <a16:creationId xmlns:a16="http://schemas.microsoft.com/office/drawing/2014/main" id="{F93C7898-3301-F7BB-C107-F1236905672F}"/>
              </a:ext>
            </a:extLst>
          </p:cNvPr>
          <p:cNvSpPr txBox="1"/>
          <p:nvPr/>
        </p:nvSpPr>
        <p:spPr>
          <a:xfrm>
            <a:off x="5486400" y="1512317"/>
            <a:ext cx="914400" cy="2246769"/>
          </a:xfrm>
          <a:prstGeom prst="rect">
            <a:avLst/>
          </a:prstGeom>
          <a:noFill/>
        </p:spPr>
        <p:txBody>
          <a:bodyPr wrap="square">
            <a:spAutoFit/>
          </a:bodyPr>
          <a:lstStyle/>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[0]]</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10" name="テキスト ボックス 9">
            <a:extLst>
              <a:ext uri="{FF2B5EF4-FFF2-40B4-BE49-F238E27FC236}">
                <a16:creationId xmlns:a16="http://schemas.microsoft.com/office/drawing/2014/main" id="{CCD740CD-4A28-077B-97DA-ABC0C95F124D}"/>
              </a:ext>
            </a:extLst>
          </p:cNvPr>
          <p:cNvSpPr txBox="1"/>
          <p:nvPr/>
        </p:nvSpPr>
        <p:spPr>
          <a:xfrm>
            <a:off x="6866753" y="3043430"/>
            <a:ext cx="2462095" cy="584775"/>
          </a:xfrm>
          <a:prstGeom prst="rect">
            <a:avLst/>
          </a:prstGeom>
          <a:noFill/>
        </p:spPr>
        <p:txBody>
          <a:bodyPr wrap="square">
            <a:spAutoFit/>
          </a:bodyPr>
          <a:lstStyle/>
          <a:p>
            <a:pPr algn="just"/>
            <a:r>
              <a:rPr lang="en-US" altLang="ja-JP" sz="1600" b="1" kern="100" dirty="0">
                <a:effectLst/>
                <a:latin typeface="Courier New" panose="02070309020205020404" pitchFamily="49" charset="0"/>
                <a:ea typeface="游明朝" panose="02020400000000000000" pitchFamily="18" charset="-128"/>
                <a:cs typeface="Courier New" panose="02070309020205020404" pitchFamily="49" charset="0"/>
              </a:rPr>
              <a:t>(232, 64, 64, 1)</a:t>
            </a:r>
            <a:endParaRPr lang="ja-JP" altLang="ja-JP" sz="16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600" b="1" kern="100" dirty="0">
                <a:effectLst/>
                <a:latin typeface="Courier New" panose="02070309020205020404" pitchFamily="49" charset="0"/>
                <a:ea typeface="游明朝" panose="02020400000000000000" pitchFamily="18" charset="-128"/>
                <a:cs typeface="Courier New" panose="02070309020205020404" pitchFamily="49" charset="0"/>
              </a:rPr>
              <a:t>(232, 1)</a:t>
            </a:r>
            <a:endParaRPr lang="ja-JP" altLang="ja-JP" sz="16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11" name="下矢印 10">
            <a:extLst>
              <a:ext uri="{FF2B5EF4-FFF2-40B4-BE49-F238E27FC236}">
                <a16:creationId xmlns:a16="http://schemas.microsoft.com/office/drawing/2014/main" id="{294E4971-56BA-9330-4148-4A78DC1ECDAB}"/>
              </a:ext>
            </a:extLst>
          </p:cNvPr>
          <p:cNvSpPr/>
          <p:nvPr/>
        </p:nvSpPr>
        <p:spPr>
          <a:xfrm rot="16200000" flipH="1">
            <a:off x="5008072" y="2004674"/>
            <a:ext cx="180000" cy="914399"/>
          </a:xfrm>
          <a:prstGeom prst="downArrow">
            <a:avLst/>
          </a:prstGeom>
          <a:solidFill>
            <a:srgbClr val="00B0F0">
              <a:alpha val="7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3" name="下矢印 12">
            <a:extLst>
              <a:ext uri="{FF2B5EF4-FFF2-40B4-BE49-F238E27FC236}">
                <a16:creationId xmlns:a16="http://schemas.microsoft.com/office/drawing/2014/main" id="{560201F8-448A-B1D0-843F-2102C60EA56F}"/>
              </a:ext>
            </a:extLst>
          </p:cNvPr>
          <p:cNvSpPr/>
          <p:nvPr/>
        </p:nvSpPr>
        <p:spPr>
          <a:xfrm rot="16200000" flipH="1">
            <a:off x="5381549" y="1931727"/>
            <a:ext cx="181094" cy="1683727"/>
          </a:xfrm>
          <a:prstGeom prst="downArrow">
            <a:avLst/>
          </a:prstGeom>
          <a:solidFill>
            <a:srgbClr val="00B0F0">
              <a:alpha val="7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4" name="下矢印 13">
            <a:extLst>
              <a:ext uri="{FF2B5EF4-FFF2-40B4-BE49-F238E27FC236}">
                <a16:creationId xmlns:a16="http://schemas.microsoft.com/office/drawing/2014/main" id="{08A244C7-DA36-FBDB-2346-6FB9CD8ED5F0}"/>
              </a:ext>
            </a:extLst>
          </p:cNvPr>
          <p:cNvSpPr/>
          <p:nvPr/>
        </p:nvSpPr>
        <p:spPr>
          <a:xfrm rot="16200000" flipH="1">
            <a:off x="5657947" y="2086544"/>
            <a:ext cx="181094" cy="2236523"/>
          </a:xfrm>
          <a:prstGeom prst="downArrow">
            <a:avLst/>
          </a:prstGeom>
          <a:solidFill>
            <a:srgbClr val="00B0F0">
              <a:alpha val="7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5" name="下矢印 14">
            <a:extLst>
              <a:ext uri="{FF2B5EF4-FFF2-40B4-BE49-F238E27FC236}">
                <a16:creationId xmlns:a16="http://schemas.microsoft.com/office/drawing/2014/main" id="{89497DA2-9745-A7C8-3B04-2FE5D978E020}"/>
              </a:ext>
            </a:extLst>
          </p:cNvPr>
          <p:cNvSpPr/>
          <p:nvPr/>
        </p:nvSpPr>
        <p:spPr>
          <a:xfrm rot="16200000" flipH="1">
            <a:off x="5657947" y="2376908"/>
            <a:ext cx="181094" cy="2236523"/>
          </a:xfrm>
          <a:prstGeom prst="downArrow">
            <a:avLst/>
          </a:prstGeom>
          <a:solidFill>
            <a:srgbClr val="00B0F0">
              <a:alpha val="7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6" name="スライド番号プレースホルダー 15">
            <a:extLst>
              <a:ext uri="{FF2B5EF4-FFF2-40B4-BE49-F238E27FC236}">
                <a16:creationId xmlns:a16="http://schemas.microsoft.com/office/drawing/2014/main" id="{C331AFD4-1D79-CA17-C6E2-A850F51A99E5}"/>
              </a:ext>
            </a:extLst>
          </p:cNvPr>
          <p:cNvSpPr>
            <a:spLocks noGrp="1"/>
          </p:cNvSpPr>
          <p:nvPr>
            <p:ph type="sldNum" sz="quarter" idx="2"/>
          </p:nvPr>
        </p:nvSpPr>
        <p:spPr/>
        <p:txBody>
          <a:bodyPr/>
          <a:lstStyle/>
          <a:p>
            <a:fld id="{86CB4B4D-7CA3-9044-876B-883B54F8677D}" type="slidenum">
              <a:rPr lang="en-US" altLang="ja-JP" smtClean="0"/>
              <a:t>102</a:t>
            </a:fld>
            <a:endParaRPr lang="ja-JP" altLang="en-US"/>
          </a:p>
        </p:txBody>
      </p:sp>
      <p:sp>
        <p:nvSpPr>
          <p:cNvPr id="17" name="①学習モデルの選択(今回は線形回帰)…">
            <a:extLst>
              <a:ext uri="{FF2B5EF4-FFF2-40B4-BE49-F238E27FC236}">
                <a16:creationId xmlns:a16="http://schemas.microsoft.com/office/drawing/2014/main" id="{911A041F-2967-FD3D-52B5-F8DF5484AB9F}"/>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2000" dirty="0" err="1">
                <a:solidFill>
                  <a:schemeClr val="tx1"/>
                </a:solidFill>
                <a:latin typeface="Meiryo" panose="020B0604030504040204" pitchFamily="34" charset="-128"/>
                <a:ea typeface="Meiryo" panose="020B0604030504040204" pitchFamily="34" charset="-128"/>
              </a:rPr>
              <a:t>x_train</a:t>
            </a:r>
            <a:r>
              <a:rPr lang="en"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特徴量</a:t>
            </a:r>
            <a:r>
              <a:rPr lang="en-US"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と</a:t>
            </a:r>
            <a:r>
              <a:rPr lang="en" altLang="ja-JP" sz="2000" dirty="0" err="1">
                <a:solidFill>
                  <a:schemeClr val="tx1"/>
                </a:solidFill>
                <a:latin typeface="Meiryo" panose="020B0604030504040204" pitchFamily="34" charset="-128"/>
                <a:ea typeface="Meiryo" panose="020B0604030504040204" pitchFamily="34" charset="-128"/>
              </a:rPr>
              <a:t>y_train</a:t>
            </a:r>
            <a:r>
              <a:rPr lang="en"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正解</a:t>
            </a:r>
            <a:r>
              <a:rPr lang="en-US" altLang="ja-JP" sz="2000" dirty="0">
                <a:solidFill>
                  <a:schemeClr val="tx1"/>
                </a:solidFill>
                <a:latin typeface="Meiryo" panose="020B0604030504040204" pitchFamily="34" charset="-128"/>
                <a:ea typeface="Meiryo" panose="020B0604030504040204" pitchFamily="34" charset="-128"/>
              </a:rPr>
              <a:t>)</a:t>
            </a:r>
            <a:r>
              <a:rPr lang="ja-JP" altLang="en-US" sz="2000">
                <a:solidFill>
                  <a:schemeClr val="tx1"/>
                </a:solidFill>
                <a:latin typeface="Meiryo" panose="020B0604030504040204" pitchFamily="34" charset="-128"/>
                <a:ea typeface="Meiryo" panose="020B0604030504040204" pitchFamily="34" charset="-128"/>
              </a:rPr>
              <a:t>を作成</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8" name="①学習モデルの選択…">
            <a:extLst>
              <a:ext uri="{FF2B5EF4-FFF2-40B4-BE49-F238E27FC236}">
                <a16:creationId xmlns:a16="http://schemas.microsoft.com/office/drawing/2014/main" id="{6EA65201-477F-E695-EC44-D8980D210CB9}"/>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781763044"/>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3DB51-F94C-B484-D47F-F9F6C13B53BC}"/>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75051002-1885-C246-7779-F43C88D4ED5E}"/>
              </a:ext>
            </a:extLst>
          </p:cNvPr>
          <p:cNvSpPr/>
          <p:nvPr/>
        </p:nvSpPr>
        <p:spPr>
          <a:xfrm>
            <a:off x="304800" y="1031661"/>
            <a:ext cx="8743122" cy="3978489"/>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2A41E492-7E71-607B-E331-988F69F6A918}"/>
              </a:ext>
            </a:extLst>
          </p:cNvPr>
          <p:cNvSpPr txBox="1"/>
          <p:nvPr/>
        </p:nvSpPr>
        <p:spPr>
          <a:xfrm>
            <a:off x="152400" y="590550"/>
            <a:ext cx="1577355" cy="34624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dirty="0">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413B2A05-E368-E036-D856-AE3EEB8DC8B0}"/>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dirty="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dirty="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dirty="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dirty="0">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dirty="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dirty="0">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dirty="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dirty="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dirty="0" err="1">
                <a:solidFill>
                  <a:srgbClr val="0070C0"/>
                </a:solidFill>
                <a:latin typeface="Meiryo" panose="020B0604030504040204" pitchFamily="34" charset="-128"/>
                <a:ea typeface="Meiryo" panose="020B0604030504040204" pitchFamily="34" charset="-128"/>
              </a:rPr>
              <a:t>x_train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dirty="0" err="1">
                <a:solidFill>
                  <a:srgbClr val="0070C0"/>
                </a:solidFill>
                <a:latin typeface="Meiryo" panose="020B0604030504040204" pitchFamily="34" charset="-128"/>
                <a:ea typeface="Meiryo" panose="020B0604030504040204" pitchFamily="34" charset="-128"/>
              </a:rPr>
              <a:t>y_train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u="sng" dirty="0">
                <a:latin typeface="Meiryo" panose="020B0604030504040204" pitchFamily="34" charset="-128"/>
                <a:ea typeface="Meiryo" panose="020B0604030504040204" pitchFamily="34" charset="-128"/>
              </a:rPr>
              <a:t>STEP1-3</a:t>
            </a:r>
            <a:r>
              <a:rPr lang="ja-JP" altLang="en-US" sz="1600" b="1" u="sng">
                <a:latin typeface="Meiryo" panose="020B0604030504040204" pitchFamily="34" charset="-128"/>
                <a:ea typeface="Meiryo" panose="020B0604030504040204" pitchFamily="34" charset="-128"/>
              </a:rPr>
              <a:t>の配列をランダムにシャッフルして、</a:t>
            </a:r>
            <a:r>
              <a:rPr lang="en" altLang="ja-JP" sz="1600" b="1" u="sng" dirty="0" err="1">
                <a:latin typeface="Meiryo" panose="020B0604030504040204" pitchFamily="34" charset="-128"/>
                <a:ea typeface="Meiryo" panose="020B0604030504040204" pitchFamily="34" charset="-128"/>
              </a:rPr>
              <a:t>x_train</a:t>
            </a:r>
            <a:r>
              <a:rPr lang="en"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特徴量データ</a:t>
            </a:r>
            <a:r>
              <a:rPr lang="en-US"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と</a:t>
            </a:r>
            <a:r>
              <a:rPr lang="en" altLang="ja-JP" sz="1600" b="1" u="sng" dirty="0" err="1">
                <a:latin typeface="Meiryo" panose="020B0604030504040204" pitchFamily="34" charset="-128"/>
                <a:ea typeface="Meiryo" panose="020B0604030504040204" pitchFamily="34" charset="-128"/>
              </a:rPr>
              <a:t>y_train</a:t>
            </a:r>
            <a:r>
              <a:rPr lang="en"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正解データ</a:t>
            </a:r>
            <a:r>
              <a:rPr lang="en-US"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を作成</a:t>
            </a:r>
            <a:endParaRPr lang="en-US" altLang="ja-JP" sz="1600" b="1" u="sng" dirty="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b="1" u="sng" dirty="0" err="1">
                <a:latin typeface="Meiryo" panose="020B0604030504040204" pitchFamily="34" charset="-128"/>
                <a:ea typeface="Meiryo" panose="020B0604030504040204" pitchFamily="34" charset="-128"/>
              </a:rPr>
              <a:t>x_train</a:t>
            </a:r>
            <a:r>
              <a:rPr lang="ja-JP" altLang="en-US" sz="1600" b="1" u="sng">
                <a:latin typeface="Meiryo" panose="020B0604030504040204" pitchFamily="34" charset="-128"/>
                <a:ea typeface="Meiryo" panose="020B0604030504040204" pitchFamily="34" charset="-128"/>
              </a:rPr>
              <a:t>は</a:t>
            </a:r>
            <a:r>
              <a:rPr lang="en-US" altLang="ja-JP" sz="1600" b="1" u="sng" dirty="0">
                <a:latin typeface="Meiryo" panose="020B0604030504040204" pitchFamily="34" charset="-128"/>
                <a:ea typeface="Meiryo" panose="020B0604030504040204" pitchFamily="34" charset="-128"/>
              </a:rPr>
              <a:t>(232,64,64,1)</a:t>
            </a:r>
            <a:r>
              <a:rPr lang="ja-JP" altLang="en-US" sz="1600" b="1" u="sng">
                <a:latin typeface="Meiryo" panose="020B0604030504040204" pitchFamily="34" charset="-128"/>
                <a:ea typeface="Meiryo" panose="020B0604030504040204" pitchFamily="34" charset="-128"/>
              </a:rPr>
              <a:t>、</a:t>
            </a:r>
            <a:r>
              <a:rPr lang="en-US" altLang="ja-JP" sz="1600" b="1" u="sng" dirty="0" err="1">
                <a:latin typeface="Meiryo" panose="020B0604030504040204" pitchFamily="34" charset="-128"/>
                <a:ea typeface="Meiryo" panose="020B0604030504040204" pitchFamily="34" charset="-128"/>
              </a:rPr>
              <a:t>y_train</a:t>
            </a:r>
            <a:r>
              <a:rPr lang="ja-JP" altLang="en-US" sz="1600" b="1" u="sng">
                <a:latin typeface="Meiryo" panose="020B0604030504040204" pitchFamily="34" charset="-128"/>
                <a:ea typeface="Meiryo" panose="020B0604030504040204" pitchFamily="34" charset="-128"/>
              </a:rPr>
              <a:t>は</a:t>
            </a:r>
            <a:r>
              <a:rPr lang="en-US" altLang="ja-JP" sz="1600" b="1" u="sng" dirty="0">
                <a:latin typeface="Meiryo" panose="020B0604030504040204" pitchFamily="34" charset="-128"/>
                <a:ea typeface="Meiryo" panose="020B0604030504040204" pitchFamily="34" charset="-128"/>
              </a:rPr>
              <a:t>(232,1)</a:t>
            </a:r>
            <a:r>
              <a:rPr lang="ja-JP" altLang="en-US" sz="1600" b="1" u="sng">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23D64CB9-D94C-0270-258B-2F7DB53D0C34}"/>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2D0CEAAB-D1B8-41D5-F8AB-6EA02E70D820}"/>
              </a:ext>
            </a:extLst>
          </p:cNvPr>
          <p:cNvSpPr>
            <a:spLocks noGrp="1"/>
          </p:cNvSpPr>
          <p:nvPr>
            <p:ph type="sldNum" sz="quarter" idx="2"/>
          </p:nvPr>
        </p:nvSpPr>
        <p:spPr/>
        <p:txBody>
          <a:bodyPr/>
          <a:lstStyle/>
          <a:p>
            <a:fld id="{86CB4B4D-7CA3-9044-876B-883B54F8677D}" type="slidenum">
              <a:rPr lang="en-US" altLang="ja-JP" smtClean="0"/>
              <a:t>103</a:t>
            </a:fld>
            <a:endParaRPr lang="ja-JP" altLang="en-US"/>
          </a:p>
        </p:txBody>
      </p:sp>
    </p:spTree>
    <p:extLst>
      <p:ext uri="{BB962C8B-B14F-4D97-AF65-F5344CB8AC3E}">
        <p14:creationId xmlns:p14="http://schemas.microsoft.com/office/powerpoint/2010/main" val="368460151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前処理のゴール"/>
          <p:cNvSpPr txBox="1"/>
          <p:nvPr/>
        </p:nvSpPr>
        <p:spPr>
          <a:xfrm>
            <a:off x="374544" y="727173"/>
            <a:ext cx="1577355" cy="34624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データの確認</a:t>
            </a:r>
            <a:endParaRPr sz="2000" b="1" dirty="0">
              <a:solidFill>
                <a:schemeClr val="tx1"/>
              </a:solidFill>
              <a:latin typeface="Meiryo" panose="020B0604030504040204" pitchFamily="34" charset="-128"/>
              <a:ea typeface="Meiryo" panose="020B0604030504040204" pitchFamily="34" charset="-128"/>
            </a:endParaRPr>
          </a:p>
        </p:txBody>
      </p:sp>
      <p:sp>
        <p:nvSpPr>
          <p:cNvPr id="4" name="[ [[[224.]…">
            <a:extLst>
              <a:ext uri="{FF2B5EF4-FFF2-40B4-BE49-F238E27FC236}">
                <a16:creationId xmlns:a16="http://schemas.microsoft.com/office/drawing/2014/main" id="{7107596A-EE52-90FB-43C7-AB88A9A12E47}"/>
              </a:ext>
            </a:extLst>
          </p:cNvPr>
          <p:cNvSpPr txBox="1"/>
          <p:nvPr/>
        </p:nvSpPr>
        <p:spPr>
          <a:xfrm>
            <a:off x="2703257" y="1441408"/>
            <a:ext cx="1464723" cy="22606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p>
            <a:pPr algn="l">
              <a:lnSpc>
                <a:spcPct val="150000"/>
              </a:lnSpc>
              <a:defRPr sz="3300">
                <a:latin typeface="Arial"/>
                <a:ea typeface="Arial"/>
                <a:cs typeface="Arial"/>
                <a:sym typeface="Arial"/>
              </a:defRPr>
            </a:pPr>
            <a:r>
              <a:rPr sz="1400" b="1" dirty="0">
                <a:solidFill>
                  <a:srgbClr val="FF0000"/>
                </a:solidFill>
              </a:rPr>
              <a:t>[</a:t>
            </a:r>
            <a:r>
              <a:rPr lang="en-US" altLang="ja-JP" sz="1400" b="1" dirty="0">
                <a:solidFill>
                  <a:srgbClr val="FF0000"/>
                </a:solidFill>
              </a:rPr>
              <a:t>[[[0.16862746],</a:t>
            </a:r>
          </a:p>
          <a:p>
            <a:pPr algn="l">
              <a:lnSpc>
                <a:spcPct val="150000"/>
              </a:lnSpc>
              <a:defRPr sz="3300">
                <a:latin typeface="Arial"/>
                <a:ea typeface="Arial"/>
                <a:cs typeface="Arial"/>
                <a:sym typeface="Arial"/>
              </a:defRPr>
            </a:pPr>
            <a:r>
              <a:rPr lang="en-US" altLang="ja-JP" sz="1400" b="1" dirty="0">
                <a:solidFill>
                  <a:srgbClr val="FF0000"/>
                </a:solidFill>
              </a:rPr>
              <a:t>   [0.1882353 ],</a:t>
            </a:r>
          </a:p>
          <a:p>
            <a:pPr algn="l">
              <a:lnSpc>
                <a:spcPct val="150000"/>
              </a:lnSpc>
              <a:defRPr sz="3300">
                <a:latin typeface="Arial"/>
                <a:ea typeface="Arial"/>
                <a:cs typeface="Arial"/>
                <a:sym typeface="Arial"/>
              </a:defRPr>
            </a:pPr>
            <a:r>
              <a:rPr lang="en-US" altLang="ja-JP" sz="1400" b="1" dirty="0">
                <a:solidFill>
                  <a:srgbClr val="FF0000"/>
                </a:solidFill>
              </a:rPr>
              <a:t>   [0.2 ], </a:t>
            </a:r>
          </a:p>
          <a:p>
            <a:pPr algn="l">
              <a:lnSpc>
                <a:spcPct val="150000"/>
              </a:lnSpc>
              <a:defRPr sz="3300">
                <a:latin typeface="Arial"/>
                <a:ea typeface="Arial"/>
                <a:cs typeface="Arial"/>
                <a:sym typeface="Arial"/>
              </a:defRPr>
            </a:pPr>
            <a:r>
              <a:rPr lang="en-US" altLang="ja-JP" sz="1400" b="1" dirty="0">
                <a:solidFill>
                  <a:srgbClr val="FF0000"/>
                </a:solidFill>
              </a:rPr>
              <a:t>   ...,</a:t>
            </a:r>
          </a:p>
          <a:p>
            <a:pPr algn="l">
              <a:lnSpc>
                <a:spcPct val="150000"/>
              </a:lnSpc>
              <a:defRPr sz="3300">
                <a:latin typeface="Arial"/>
                <a:ea typeface="Arial"/>
                <a:cs typeface="Arial"/>
                <a:sym typeface="Arial"/>
              </a:defRPr>
            </a:pPr>
            <a:r>
              <a:rPr lang="en-US" altLang="ja-JP" sz="1400" b="1" dirty="0">
                <a:solidFill>
                  <a:srgbClr val="FF0000"/>
                </a:solidFill>
              </a:rPr>
              <a:t>   [0.03529412],</a:t>
            </a:r>
          </a:p>
          <a:p>
            <a:pPr algn="l">
              <a:lnSpc>
                <a:spcPct val="150000"/>
              </a:lnSpc>
              <a:defRPr sz="3300">
                <a:latin typeface="Arial"/>
                <a:ea typeface="Arial"/>
                <a:cs typeface="Arial"/>
                <a:sym typeface="Arial"/>
              </a:defRPr>
            </a:pPr>
            <a:r>
              <a:rPr lang="en-US" altLang="ja-JP" sz="1400" b="1" dirty="0">
                <a:solidFill>
                  <a:srgbClr val="FF0000"/>
                </a:solidFill>
              </a:rPr>
              <a:t>   [0.01568628],</a:t>
            </a:r>
          </a:p>
          <a:p>
            <a:pPr algn="l">
              <a:lnSpc>
                <a:spcPct val="150000"/>
              </a:lnSpc>
              <a:defRPr sz="3300">
                <a:latin typeface="Arial"/>
                <a:ea typeface="Arial"/>
                <a:cs typeface="Arial"/>
                <a:sym typeface="Arial"/>
              </a:defRPr>
            </a:pPr>
            <a:r>
              <a:rPr lang="en-US" altLang="ja-JP" sz="1400" b="1" dirty="0">
                <a:solidFill>
                  <a:srgbClr val="FF0000"/>
                </a:solidFill>
              </a:rPr>
              <a:t>   [0.01176471]]</a:t>
            </a:r>
            <a:endParaRPr sz="1400" b="1" dirty="0">
              <a:solidFill>
                <a:srgbClr val="FF0000"/>
              </a:solidFill>
            </a:endParaRPr>
          </a:p>
        </p:txBody>
      </p:sp>
      <p:sp>
        <p:nvSpPr>
          <p:cNvPr id="5" name="(4, 10, 10, 1)">
            <a:extLst>
              <a:ext uri="{FF2B5EF4-FFF2-40B4-BE49-F238E27FC236}">
                <a16:creationId xmlns:a16="http://schemas.microsoft.com/office/drawing/2014/main" id="{895C0059-5EE4-A4EA-EA4A-5C7B61D8D1EA}"/>
              </a:ext>
            </a:extLst>
          </p:cNvPr>
          <p:cNvSpPr txBox="1"/>
          <p:nvPr/>
        </p:nvSpPr>
        <p:spPr>
          <a:xfrm>
            <a:off x="2866419" y="4242218"/>
            <a:ext cx="2500685" cy="3462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sz="2000" b="1"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232</a:t>
            </a:r>
            <a:r>
              <a:rPr sz="2000" b="1"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64</a:t>
            </a:r>
            <a:r>
              <a:rPr sz="2000" b="1"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64</a:t>
            </a:r>
            <a:r>
              <a:rPr sz="2000" b="1" dirty="0">
                <a:latin typeface="Courier New" panose="02070309020205020404" pitchFamily="49" charset="0"/>
                <a:cs typeface="Courier New" panose="02070309020205020404" pitchFamily="49" charset="0"/>
              </a:rPr>
              <a:t>, 1)</a:t>
            </a:r>
          </a:p>
        </p:txBody>
      </p:sp>
      <p:pic>
        <p:nvPicPr>
          <p:cNvPr id="7" name="スクリーンショット 2021-05-17 19.19.09.png" descr="スクリーンショット 2021-05-17 19.19.09.png">
            <a:extLst>
              <a:ext uri="{FF2B5EF4-FFF2-40B4-BE49-F238E27FC236}">
                <a16:creationId xmlns:a16="http://schemas.microsoft.com/office/drawing/2014/main" id="{016C47B5-1A35-A4A5-41A2-347736665850}"/>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499690" y="2470706"/>
            <a:ext cx="656319" cy="641670"/>
          </a:xfrm>
          <a:prstGeom prst="rect">
            <a:avLst/>
          </a:prstGeom>
          <a:ln w="76200">
            <a:solidFill>
              <a:schemeClr val="accent6"/>
            </a:solidFill>
            <a:miter lim="400000"/>
          </a:ln>
        </p:spPr>
      </p:pic>
      <p:pic>
        <p:nvPicPr>
          <p:cNvPr id="8" name="スクリーンショット 2021-05-17 19.19.09.png" descr="スクリーンショット 2021-05-17 19.19.09.png">
            <a:extLst>
              <a:ext uri="{FF2B5EF4-FFF2-40B4-BE49-F238E27FC236}">
                <a16:creationId xmlns:a16="http://schemas.microsoft.com/office/drawing/2014/main" id="{9373D298-2ACF-72EF-6E52-D2664D8648F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416562" y="2140267"/>
            <a:ext cx="656319" cy="641670"/>
          </a:xfrm>
          <a:prstGeom prst="rect">
            <a:avLst/>
          </a:prstGeom>
          <a:ln w="76200">
            <a:solidFill>
              <a:schemeClr val="accent3"/>
            </a:solidFill>
            <a:miter lim="400000"/>
          </a:ln>
        </p:spPr>
      </p:pic>
      <p:sp>
        <p:nvSpPr>
          <p:cNvPr id="10" name="[[[224.]…">
            <a:extLst>
              <a:ext uri="{FF2B5EF4-FFF2-40B4-BE49-F238E27FC236}">
                <a16:creationId xmlns:a16="http://schemas.microsoft.com/office/drawing/2014/main" id="{18754D34-4213-22E9-601C-D1C6D58BCF5C}"/>
              </a:ext>
            </a:extLst>
          </p:cNvPr>
          <p:cNvSpPr txBox="1"/>
          <p:nvPr/>
        </p:nvSpPr>
        <p:spPr>
          <a:xfrm>
            <a:off x="4594736" y="1415491"/>
            <a:ext cx="1328890" cy="22606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algn="l">
              <a:lnSpc>
                <a:spcPct val="150000"/>
              </a:lnSpc>
              <a:defRPr sz="4100">
                <a:latin typeface="Arial"/>
                <a:ea typeface="Arial"/>
                <a:cs typeface="Arial"/>
                <a:sym typeface="Arial"/>
              </a:defRPr>
            </a:pPr>
            <a:r>
              <a:rPr lang="en-US" altLang="ja-JP" sz="1400" b="1" dirty="0">
                <a:solidFill>
                  <a:srgbClr val="FF9300"/>
                </a:solidFill>
              </a:rPr>
              <a:t>[[0.02745098], </a:t>
            </a:r>
          </a:p>
          <a:p>
            <a:pPr algn="l">
              <a:lnSpc>
                <a:spcPct val="150000"/>
              </a:lnSpc>
              <a:defRPr sz="4100">
                <a:latin typeface="Arial"/>
                <a:ea typeface="Arial"/>
                <a:cs typeface="Arial"/>
                <a:sym typeface="Arial"/>
              </a:defRPr>
            </a:pPr>
            <a:r>
              <a:rPr lang="en-US" altLang="ja-JP" sz="1400" b="1" dirty="0">
                <a:solidFill>
                  <a:srgbClr val="FF9300"/>
                </a:solidFill>
              </a:rPr>
              <a:t> [0.18431373],</a:t>
            </a:r>
          </a:p>
          <a:p>
            <a:pPr algn="l">
              <a:lnSpc>
                <a:spcPct val="150000"/>
              </a:lnSpc>
              <a:defRPr sz="4100">
                <a:latin typeface="Arial"/>
                <a:ea typeface="Arial"/>
                <a:cs typeface="Arial"/>
                <a:sym typeface="Arial"/>
              </a:defRPr>
            </a:pPr>
            <a:r>
              <a:rPr lang="en-US" altLang="ja-JP" sz="1400" b="1" dirty="0">
                <a:solidFill>
                  <a:srgbClr val="FF9300"/>
                </a:solidFill>
              </a:rPr>
              <a:t> [0.47843137],</a:t>
            </a:r>
          </a:p>
          <a:p>
            <a:pPr algn="l">
              <a:lnSpc>
                <a:spcPct val="150000"/>
              </a:lnSpc>
              <a:defRPr sz="4100">
                <a:latin typeface="Arial"/>
                <a:ea typeface="Arial"/>
                <a:cs typeface="Arial"/>
                <a:sym typeface="Arial"/>
              </a:defRPr>
            </a:pPr>
            <a:r>
              <a:rPr lang="en-US" altLang="ja-JP" sz="1400" b="1" dirty="0">
                <a:solidFill>
                  <a:srgbClr val="FF9300"/>
                </a:solidFill>
              </a:rPr>
              <a:t> ...,</a:t>
            </a:r>
          </a:p>
          <a:p>
            <a:pPr algn="l">
              <a:lnSpc>
                <a:spcPct val="150000"/>
              </a:lnSpc>
              <a:defRPr sz="4100">
                <a:latin typeface="Arial"/>
                <a:ea typeface="Arial"/>
                <a:cs typeface="Arial"/>
                <a:sym typeface="Arial"/>
              </a:defRPr>
            </a:pPr>
            <a:r>
              <a:rPr lang="en-US" altLang="ja-JP" sz="1400" b="1" dirty="0">
                <a:solidFill>
                  <a:srgbClr val="FF9300"/>
                </a:solidFill>
              </a:rPr>
              <a:t> [0.81960785],</a:t>
            </a:r>
          </a:p>
          <a:p>
            <a:pPr algn="l">
              <a:lnSpc>
                <a:spcPct val="150000"/>
              </a:lnSpc>
              <a:defRPr sz="4100">
                <a:latin typeface="Arial"/>
                <a:ea typeface="Arial"/>
                <a:cs typeface="Arial"/>
                <a:sym typeface="Arial"/>
              </a:defRPr>
            </a:pPr>
            <a:r>
              <a:rPr lang="en-US" altLang="ja-JP" sz="1400" b="1" dirty="0">
                <a:solidFill>
                  <a:srgbClr val="FF9300"/>
                </a:solidFill>
              </a:rPr>
              <a:t> [0.80000001],</a:t>
            </a:r>
          </a:p>
          <a:p>
            <a:pPr algn="l">
              <a:lnSpc>
                <a:spcPct val="150000"/>
              </a:lnSpc>
              <a:defRPr sz="4100">
                <a:latin typeface="Arial"/>
                <a:ea typeface="Arial"/>
                <a:cs typeface="Arial"/>
                <a:sym typeface="Arial"/>
              </a:defRPr>
            </a:pPr>
            <a:r>
              <a:rPr lang="en-US" altLang="ja-JP" sz="1400" b="1" dirty="0">
                <a:solidFill>
                  <a:srgbClr val="FF9300"/>
                </a:solidFill>
              </a:rPr>
              <a:t> [0.78431374]]]]</a:t>
            </a:r>
            <a:endParaRPr sz="1400" b="1" dirty="0">
              <a:solidFill>
                <a:srgbClr val="FF9300"/>
              </a:solidFill>
            </a:endParaRPr>
          </a:p>
        </p:txBody>
      </p:sp>
      <p:pic>
        <p:nvPicPr>
          <p:cNvPr id="14" name="図 13">
            <a:extLst>
              <a:ext uri="{FF2B5EF4-FFF2-40B4-BE49-F238E27FC236}">
                <a16:creationId xmlns:a16="http://schemas.microsoft.com/office/drawing/2014/main" id="{243F2972-08AC-0255-CBDD-77B832E3F17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29933" y="2371752"/>
            <a:ext cx="656319" cy="659856"/>
          </a:xfrm>
          <a:prstGeom prst="rect">
            <a:avLst/>
          </a:prstGeom>
          <a:ln w="76200">
            <a:solidFill>
              <a:srgbClr val="0070C0"/>
            </a:solidFill>
          </a:ln>
        </p:spPr>
      </p:pic>
      <p:pic>
        <p:nvPicPr>
          <p:cNvPr id="15" name="図 14">
            <a:extLst>
              <a:ext uri="{FF2B5EF4-FFF2-40B4-BE49-F238E27FC236}">
                <a16:creationId xmlns:a16="http://schemas.microsoft.com/office/drawing/2014/main" id="{56E482EE-532B-7386-5BFC-C61B789E420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80483" y="2478094"/>
            <a:ext cx="656319" cy="659856"/>
          </a:xfrm>
          <a:prstGeom prst="rect">
            <a:avLst/>
          </a:prstGeom>
          <a:ln w="76200">
            <a:solidFill>
              <a:srgbClr val="FF0000"/>
            </a:solidFill>
          </a:ln>
        </p:spPr>
      </p:pic>
      <p:sp>
        <p:nvSpPr>
          <p:cNvPr id="18" name="テキスト ボックス 17">
            <a:extLst>
              <a:ext uri="{FF2B5EF4-FFF2-40B4-BE49-F238E27FC236}">
                <a16:creationId xmlns:a16="http://schemas.microsoft.com/office/drawing/2014/main" id="{40682D8B-0151-FCEF-345A-40C65D0E5601}"/>
              </a:ext>
            </a:extLst>
          </p:cNvPr>
          <p:cNvSpPr txBox="1"/>
          <p:nvPr/>
        </p:nvSpPr>
        <p:spPr>
          <a:xfrm>
            <a:off x="3531719" y="763492"/>
            <a:ext cx="111569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en-US" altLang="ja-JP" sz="2000" b="1" dirty="0" err="1">
                <a:solidFill>
                  <a:srgbClr val="000000"/>
                </a:solidFill>
                <a:latin typeface="Courier New" panose="02070309020205020404" pitchFamily="49" charset="0"/>
                <a:ea typeface="ヒラギノ角ゴ ProN W6"/>
                <a:cs typeface="Courier New" panose="02070309020205020404" pitchFamily="49" charset="0"/>
                <a:sym typeface="ヒラギノ角ゴ ProN W6"/>
              </a:rPr>
              <a:t>x_train</a:t>
            </a:r>
            <a:endParaRPr lang="ja-JP" altLang="en-US" sz="2000" b="1">
              <a:solidFill>
                <a:srgbClr val="000000"/>
              </a:solidFill>
              <a:latin typeface="Courier New" panose="02070309020205020404" pitchFamily="49" charset="0"/>
              <a:ea typeface="ヒラギノ角ゴ ProN W6"/>
              <a:cs typeface="Courier New" panose="02070309020205020404" pitchFamily="49" charset="0"/>
              <a:sym typeface="ヒラギノ角ゴ ProN W6"/>
            </a:endParaRPr>
          </a:p>
        </p:txBody>
      </p:sp>
      <p:cxnSp>
        <p:nvCxnSpPr>
          <p:cNvPr id="21" name="直線コネクタ 20">
            <a:extLst>
              <a:ext uri="{FF2B5EF4-FFF2-40B4-BE49-F238E27FC236}">
                <a16:creationId xmlns:a16="http://schemas.microsoft.com/office/drawing/2014/main" id="{963C1D6F-10EF-DBC0-DDA6-6FF6BBED5FE2}"/>
              </a:ext>
            </a:extLst>
          </p:cNvPr>
          <p:cNvCxnSpPr/>
          <p:nvPr/>
        </p:nvCxnSpPr>
        <p:spPr>
          <a:xfrm flipV="1">
            <a:off x="1217535" y="2140268"/>
            <a:ext cx="199027" cy="209774"/>
          </a:xfrm>
          <a:prstGeom prst="line">
            <a:avLst/>
          </a:prstGeom>
          <a:noFill/>
          <a:ln w="254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22" name="直線コネクタ 21">
            <a:extLst>
              <a:ext uri="{FF2B5EF4-FFF2-40B4-BE49-F238E27FC236}">
                <a16:creationId xmlns:a16="http://schemas.microsoft.com/office/drawing/2014/main" id="{F101063B-A311-8585-9268-359EB59F67AA}"/>
              </a:ext>
            </a:extLst>
          </p:cNvPr>
          <p:cNvCxnSpPr/>
          <p:nvPr/>
        </p:nvCxnSpPr>
        <p:spPr>
          <a:xfrm flipV="1">
            <a:off x="1900027" y="2538196"/>
            <a:ext cx="199027" cy="209774"/>
          </a:xfrm>
          <a:prstGeom prst="line">
            <a:avLst/>
          </a:prstGeom>
          <a:noFill/>
          <a:ln w="254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27" name="(4, 10, 10, 1)">
            <a:extLst>
              <a:ext uri="{FF2B5EF4-FFF2-40B4-BE49-F238E27FC236}">
                <a16:creationId xmlns:a16="http://schemas.microsoft.com/office/drawing/2014/main" id="{F4456BEE-F61C-8336-D13F-AD1961BEA5EB}"/>
              </a:ext>
            </a:extLst>
          </p:cNvPr>
          <p:cNvSpPr txBox="1"/>
          <p:nvPr/>
        </p:nvSpPr>
        <p:spPr>
          <a:xfrm>
            <a:off x="6650554" y="4175625"/>
            <a:ext cx="1269578" cy="3462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sz="2000" b="1"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232</a:t>
            </a:r>
            <a:r>
              <a:rPr sz="2000" b="1" dirty="0">
                <a:latin typeface="Courier New" panose="02070309020205020404" pitchFamily="49" charset="0"/>
                <a:cs typeface="Courier New" panose="02070309020205020404" pitchFamily="49" charset="0"/>
              </a:rPr>
              <a:t>, 1)</a:t>
            </a:r>
          </a:p>
        </p:txBody>
      </p:sp>
      <p:sp>
        <p:nvSpPr>
          <p:cNvPr id="28" name="model.predict()で正解率の予測">
            <a:extLst>
              <a:ext uri="{FF2B5EF4-FFF2-40B4-BE49-F238E27FC236}">
                <a16:creationId xmlns:a16="http://schemas.microsoft.com/office/drawing/2014/main" id="{A974E35B-F22B-80C2-2B06-87C33FB26762}"/>
              </a:ext>
            </a:extLst>
          </p:cNvPr>
          <p:cNvSpPr txBox="1"/>
          <p:nvPr/>
        </p:nvSpPr>
        <p:spPr>
          <a:xfrm>
            <a:off x="6400800" y="4560135"/>
            <a:ext cx="1975980" cy="2846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lgn="l" defTabSz="2438338">
              <a:lnSpc>
                <a:spcPct val="100000"/>
              </a:lnSpc>
              <a:defRPr sz="4500">
                <a:latin typeface="ヒラギノ角ゴ ProN W3"/>
                <a:ea typeface="ヒラギノ角ゴ ProN W3"/>
                <a:cs typeface="ヒラギノ角ゴ ProN W3"/>
                <a:sym typeface="ヒラギノ角ゴ ProN W3"/>
              </a:defRPr>
            </a:lvl1pPr>
          </a:lstStyle>
          <a:p>
            <a:r>
              <a:rPr lang="ja-JP" altLang="en-US" sz="1600" b="1">
                <a:latin typeface="Meiryo" panose="020B0604030504040204" pitchFamily="34" charset="-128"/>
                <a:ea typeface="Meiryo" panose="020B0604030504040204" pitchFamily="34" charset="-128"/>
              </a:rPr>
              <a:t>肺炎が</a:t>
            </a:r>
            <a:r>
              <a:rPr lang="en-US" altLang="ja-JP" sz="1600" b="1">
                <a:latin typeface="Meiryo" panose="020B0604030504040204" pitchFamily="34" charset="-128"/>
                <a:ea typeface="Meiryo" panose="020B0604030504040204" pitchFamily="34" charset="-128"/>
              </a:rPr>
              <a:t>1</a:t>
            </a:r>
            <a:r>
              <a:rPr lang="ja-JP" altLang="en-US" sz="1600" b="1">
                <a:latin typeface="Meiryo" panose="020B0604030504040204" pitchFamily="34" charset="-128"/>
                <a:ea typeface="Meiryo" panose="020B0604030504040204" pitchFamily="34" charset="-128"/>
              </a:rPr>
              <a:t>、健康が</a:t>
            </a:r>
            <a:r>
              <a:rPr lang="en-US" altLang="ja-JP" sz="1600" b="1">
                <a:latin typeface="Meiryo" panose="020B0604030504040204" pitchFamily="34" charset="-128"/>
                <a:ea typeface="Meiryo" panose="020B0604030504040204" pitchFamily="34" charset="-128"/>
              </a:rPr>
              <a:t>0</a:t>
            </a:r>
            <a:endParaRPr sz="1600" b="1">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B5F3132C-9323-CA71-1FB3-FD3671A94D79}"/>
              </a:ext>
            </a:extLst>
          </p:cNvPr>
          <p:cNvSpPr txBox="1"/>
          <p:nvPr/>
        </p:nvSpPr>
        <p:spPr>
          <a:xfrm>
            <a:off x="6488468" y="692469"/>
            <a:ext cx="111569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en-US" altLang="ja-JP" sz="2000" b="1" dirty="0" err="1">
                <a:solidFill>
                  <a:srgbClr val="000000"/>
                </a:solidFill>
                <a:latin typeface="Courier New" panose="02070309020205020404" pitchFamily="49" charset="0"/>
                <a:ea typeface="ヒラギノ角ゴ ProN W6"/>
                <a:cs typeface="Courier New" panose="02070309020205020404" pitchFamily="49" charset="0"/>
                <a:sym typeface="ヒラギノ角ゴ ProN W6"/>
              </a:rPr>
              <a:t>y_train</a:t>
            </a:r>
            <a:endParaRPr lang="ja-JP" altLang="en-US" sz="2000" b="1">
              <a:solidFill>
                <a:srgbClr val="000000"/>
              </a:solidFill>
              <a:latin typeface="Courier New" panose="02070309020205020404" pitchFamily="49" charset="0"/>
              <a:ea typeface="ヒラギノ角ゴ ProN W6"/>
              <a:cs typeface="Courier New" panose="02070309020205020404" pitchFamily="49" charset="0"/>
              <a:sym typeface="ヒラギノ角ゴ ProN W6"/>
            </a:endParaRPr>
          </a:p>
        </p:txBody>
      </p:sp>
      <p:sp>
        <p:nvSpPr>
          <p:cNvPr id="24" name="ニューラルネットワークとは(軽く復習)">
            <a:extLst>
              <a:ext uri="{FF2B5EF4-FFF2-40B4-BE49-F238E27FC236}">
                <a16:creationId xmlns:a16="http://schemas.microsoft.com/office/drawing/2014/main" id="{C6FA0889-1E30-D2FA-3473-BC2EF3F1471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4CDE870A-F170-4CA2-C919-2A6DA6E28B1E}"/>
              </a:ext>
            </a:extLst>
          </p:cNvPr>
          <p:cNvSpPr>
            <a:spLocks noGrp="1"/>
          </p:cNvSpPr>
          <p:nvPr>
            <p:ph type="sldNum" sz="quarter" idx="2"/>
          </p:nvPr>
        </p:nvSpPr>
        <p:spPr/>
        <p:txBody>
          <a:bodyPr/>
          <a:lstStyle/>
          <a:p>
            <a:fld id="{86CB4B4D-7CA3-9044-876B-883B54F8677D}" type="slidenum">
              <a:rPr lang="en-US" altLang="ja-JP" smtClean="0"/>
              <a:t>104</a:t>
            </a:fld>
            <a:endParaRPr lang="ja-JP" altLang="en-US"/>
          </a:p>
        </p:txBody>
      </p:sp>
      <p:pic>
        <p:nvPicPr>
          <p:cNvPr id="23" name="図 22" descr="グラフィカル ユーザー インターフェイス, テキスト, アプリケーション, Word&#10;&#10;自動的に生成された説明">
            <a:extLst>
              <a:ext uri="{FF2B5EF4-FFF2-40B4-BE49-F238E27FC236}">
                <a16:creationId xmlns:a16="http://schemas.microsoft.com/office/drawing/2014/main" id="{389AFA81-A60A-1FAF-06F0-177BDC537E7E}"/>
              </a:ext>
            </a:extLst>
          </p:cNvPr>
          <p:cNvPicPr>
            <a:picLocks noChangeAspect="1"/>
          </p:cNvPicPr>
          <p:nvPr/>
        </p:nvPicPr>
        <p:blipFill rotWithShape="1">
          <a:blip r:embed="rId4">
            <a:extLst>
              <a:ext uri="{28A0092B-C50C-407E-A947-70E740481C1C}">
                <a14:useLocalDpi xmlns:a14="http://schemas.microsoft.com/office/drawing/2010/main" val="0"/>
              </a:ext>
            </a:extLst>
          </a:blip>
          <a:srcRect l="14552" t="29107" r="79706" b="48306"/>
          <a:stretch/>
        </p:blipFill>
        <p:spPr>
          <a:xfrm>
            <a:off x="6606707" y="1288095"/>
            <a:ext cx="1305095" cy="2887530"/>
          </a:xfrm>
          <a:prstGeom prst="rect">
            <a:avLst/>
          </a:prstGeom>
        </p:spPr>
      </p:pic>
    </p:spTree>
    <p:extLst>
      <p:ext uri="{BB962C8B-B14F-4D97-AF65-F5344CB8AC3E}">
        <p14:creationId xmlns:p14="http://schemas.microsoft.com/office/powerpoint/2010/main" val="107671950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A105-4FED-0C02-820C-3CC7526F5F7F}"/>
            </a:ext>
          </a:extLst>
        </p:cNvPr>
        <p:cNvGrpSpPr/>
        <p:nvPr/>
      </p:nvGrpSpPr>
      <p:grpSpPr>
        <a:xfrm>
          <a:off x="0" y="0"/>
          <a:ext cx="0" cy="0"/>
          <a:chOff x="0" y="0"/>
          <a:chExt cx="0" cy="0"/>
        </a:xfrm>
      </p:grpSpPr>
      <p:sp>
        <p:nvSpPr>
          <p:cNvPr id="4" name="ニューラルネットワークとは(軽く復習)">
            <a:extLst>
              <a:ext uri="{FF2B5EF4-FFF2-40B4-BE49-F238E27FC236}">
                <a16:creationId xmlns:a16="http://schemas.microsoft.com/office/drawing/2014/main" id="{5541CD84-9CBB-9103-C17E-F107E97FD542}"/>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C32BF8B6-C93D-2C7D-F0A6-7AEBBE1FD53E}"/>
              </a:ext>
            </a:extLst>
          </p:cNvPr>
          <p:cNvSpPr txBox="1"/>
          <p:nvPr/>
        </p:nvSpPr>
        <p:spPr>
          <a:xfrm>
            <a:off x="1714500" y="894174"/>
            <a:ext cx="5105400" cy="2312153"/>
          </a:xfrm>
          <a:prstGeom prst="rect">
            <a:avLst/>
          </a:prstGeom>
          <a:solidFill>
            <a:schemeClr val="accent5">
              <a:lumMod val="20000"/>
              <a:lumOff val="80000"/>
            </a:schemeClr>
          </a:solidFill>
          <a:ln w="28575"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9050" bIns="72000" numCol="1" spcCol="38100" rtlCol="0" anchor="ctr">
            <a:spAutoFit/>
          </a:bodyPr>
          <a:lstStyle/>
          <a:p>
            <a:pPr algn="l" defTabSz="309563" rtl="0" hangingPunct="0">
              <a:lnSpc>
                <a:spcPct val="110000"/>
              </a:lnSpc>
            </a:pPr>
            <a:r>
              <a:rPr lang="en-US" altLang="ja-JP" sz="1600" b="1" dirty="0">
                <a:latin typeface="Meiryo" panose="020B0604030504040204" pitchFamily="34" charset="-128"/>
                <a:ea typeface="Meiryo" panose="020B0604030504040204" pitchFamily="34" charset="-128"/>
              </a:rPr>
              <a:t>STEP1-1</a:t>
            </a:r>
          </a:p>
          <a:p>
            <a:pPr algn="l" defTabSz="309563" rtl="0" hangingPunct="0">
              <a:lnSpc>
                <a:spcPct val="110000"/>
              </a:lnSpc>
            </a:pPr>
            <a:r>
              <a:rPr lang="ja-JP" altLang="en-US" sz="1600" b="1">
                <a:latin typeface="Meiryo" panose="020B0604030504040204" pitchFamily="34" charset="-128"/>
                <a:ea typeface="Meiryo" panose="020B0604030504040204" pitchFamily="34" charset="-128"/>
              </a:rPr>
              <a:t>　</a:t>
            </a:r>
            <a:r>
              <a:rPr lang="ja-JP" altLang="en-US" sz="1600">
                <a:latin typeface="Meiryo" panose="020B0604030504040204" pitchFamily="34" charset="-128"/>
                <a:ea typeface="Meiryo" panose="020B0604030504040204" pitchFamily="34" charset="-128"/>
              </a:rPr>
              <a:t>画像ファイル名を取得</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STEP1-2</a:t>
            </a:r>
          </a:p>
          <a:p>
            <a:pPr algn="l" defTabSz="309563" rtl="0" hangingPunct="0">
              <a:lnSpc>
                <a:spcPct val="110000"/>
              </a:lnSpc>
            </a:pPr>
            <a:r>
              <a:rPr lang="ja-JP" altLang="en-US" sz="1600">
                <a:latin typeface="Meiryo" panose="020B0604030504040204" pitchFamily="34" charset="-128"/>
                <a:ea typeface="Meiryo" panose="020B0604030504040204" pitchFamily="34" charset="-128"/>
              </a:rPr>
              <a:t>　</a:t>
            </a:r>
            <a:r>
              <a:rPr lang="en-US" altLang="ja-JP" sz="1600" dirty="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の配列をあらかじめ作成</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STEP1-3</a:t>
            </a:r>
          </a:p>
          <a:p>
            <a:pPr algn="l" defTabSz="309563" rtl="0" hangingPunct="0">
              <a:lnSpc>
                <a:spcPct val="110000"/>
              </a:lnSpc>
            </a:pPr>
            <a:r>
              <a:rPr lang="ja-JP" altLang="en-US" sz="1600">
                <a:latin typeface="Meiryo" panose="020B0604030504040204" pitchFamily="34" charset="-128"/>
                <a:ea typeface="Meiryo" panose="020B0604030504040204" pitchFamily="34" charset="-128"/>
              </a:rPr>
              <a:t>　画像ファイルの読み込みと配列への代入</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STEP1-4</a:t>
            </a:r>
          </a:p>
          <a:p>
            <a:pPr>
              <a:lnSpc>
                <a:spcPct val="110000"/>
              </a:lnSpc>
            </a:pPr>
            <a:r>
              <a:rPr lang="ja-JP" altLang="en-US" sz="1600">
                <a:latin typeface="Meiryo" panose="020B0604030504040204" pitchFamily="34" charset="-128"/>
                <a:ea typeface="Meiryo" panose="020B0604030504040204" pitchFamily="34" charset="-128"/>
              </a:rPr>
              <a:t>　</a:t>
            </a:r>
            <a:r>
              <a:rPr lang="en" altLang="ja-JP" sz="1600" dirty="0" err="1">
                <a:latin typeface="Meiryo" panose="020B0604030504040204" pitchFamily="34" charset="-128"/>
                <a:ea typeface="Meiryo" panose="020B0604030504040204" pitchFamily="34" charset="-128"/>
              </a:rPr>
              <a:t>x_train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dirty="0" err="1">
                <a:latin typeface="Meiryo" panose="020B0604030504040204" pitchFamily="34" charset="-128"/>
                <a:ea typeface="Meiryo" panose="020B0604030504040204" pitchFamily="34" charset="-128"/>
              </a:rPr>
              <a:t>y_train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p>
        </p:txBody>
      </p:sp>
      <p:sp>
        <p:nvSpPr>
          <p:cNvPr id="6" name="テキスト ボックス 5">
            <a:extLst>
              <a:ext uri="{FF2B5EF4-FFF2-40B4-BE49-F238E27FC236}">
                <a16:creationId xmlns:a16="http://schemas.microsoft.com/office/drawing/2014/main" id="{35880A17-D78A-CA05-DEB0-7255BE94F5EE}"/>
              </a:ext>
            </a:extLst>
          </p:cNvPr>
          <p:cNvSpPr txBox="1"/>
          <p:nvPr/>
        </p:nvSpPr>
        <p:spPr>
          <a:xfrm>
            <a:off x="457200" y="550362"/>
            <a:ext cx="7366119" cy="400110"/>
          </a:xfrm>
          <a:prstGeom prst="rect">
            <a:avLst/>
          </a:prstGeom>
          <a:noFill/>
        </p:spPr>
        <p:txBody>
          <a:bodyPr wrap="none" rtlCol="0">
            <a:spAutoFit/>
          </a:bodyPr>
          <a:lstStyle/>
          <a:p>
            <a:r>
              <a:rPr kumimoji="1" lang="ja-JP" altLang="en-US" sz="2000" b="1">
                <a:latin typeface="Meiryo" panose="020B0604030504040204" pitchFamily="34" charset="-128"/>
                <a:ea typeface="Meiryo" panose="020B0604030504040204" pitchFamily="34" charset="-128"/>
              </a:rPr>
              <a:t>画像データを深層学習に利用するには、データの前処理が必要</a:t>
            </a:r>
          </a:p>
        </p:txBody>
      </p:sp>
      <p:pic>
        <p:nvPicPr>
          <p:cNvPr id="13" name="00000273_009.png" descr="00000273_009.png">
            <a:extLst>
              <a:ext uri="{FF2B5EF4-FFF2-40B4-BE49-F238E27FC236}">
                <a16:creationId xmlns:a16="http://schemas.microsoft.com/office/drawing/2014/main" id="{0461019C-DACC-BB98-291C-0AF0C52C0DC3}"/>
              </a:ext>
            </a:extLst>
          </p:cNvPr>
          <p:cNvPicPr>
            <a:picLocks noChangeAspect="1"/>
          </p:cNvPicPr>
          <p:nvPr/>
        </p:nvPicPr>
        <p:blipFill>
          <a:blip r:embed="rId3"/>
          <a:stretch>
            <a:fillRect/>
          </a:stretch>
        </p:blipFill>
        <p:spPr>
          <a:xfrm>
            <a:off x="1388414" y="3550691"/>
            <a:ext cx="1065371" cy="1065376"/>
          </a:xfrm>
          <a:prstGeom prst="rect">
            <a:avLst/>
          </a:prstGeom>
          <a:ln>
            <a:noFill/>
          </a:ln>
          <a:effectLst/>
        </p:spPr>
      </p:pic>
      <p:pic>
        <p:nvPicPr>
          <p:cNvPr id="12" name="00000273_009.png" descr="00000273_009.png">
            <a:extLst>
              <a:ext uri="{FF2B5EF4-FFF2-40B4-BE49-F238E27FC236}">
                <a16:creationId xmlns:a16="http://schemas.microsoft.com/office/drawing/2014/main" id="{D592EC6D-F8A5-2188-791F-4BD77D2119B0}"/>
              </a:ext>
            </a:extLst>
          </p:cNvPr>
          <p:cNvPicPr>
            <a:picLocks noChangeAspect="1"/>
          </p:cNvPicPr>
          <p:nvPr/>
        </p:nvPicPr>
        <p:blipFill>
          <a:blip r:embed="rId3"/>
          <a:stretch>
            <a:fillRect/>
          </a:stretch>
        </p:blipFill>
        <p:spPr>
          <a:xfrm>
            <a:off x="1159814" y="3682285"/>
            <a:ext cx="1065371" cy="1065376"/>
          </a:xfrm>
          <a:prstGeom prst="rect">
            <a:avLst/>
          </a:prstGeom>
          <a:ln>
            <a:noFill/>
          </a:ln>
          <a:effectLst/>
        </p:spPr>
      </p:pic>
      <p:pic>
        <p:nvPicPr>
          <p:cNvPr id="11" name="00000273_009.png" descr="00000273_009.png">
            <a:extLst>
              <a:ext uri="{FF2B5EF4-FFF2-40B4-BE49-F238E27FC236}">
                <a16:creationId xmlns:a16="http://schemas.microsoft.com/office/drawing/2014/main" id="{043734E1-8BA2-8466-754A-CBBABC0806BF}"/>
              </a:ext>
            </a:extLst>
          </p:cNvPr>
          <p:cNvPicPr>
            <a:picLocks noChangeAspect="1"/>
          </p:cNvPicPr>
          <p:nvPr/>
        </p:nvPicPr>
        <p:blipFill>
          <a:blip r:embed="rId3"/>
          <a:stretch>
            <a:fillRect/>
          </a:stretch>
        </p:blipFill>
        <p:spPr>
          <a:xfrm>
            <a:off x="914281" y="3863959"/>
            <a:ext cx="1065371" cy="1065376"/>
          </a:xfrm>
          <a:prstGeom prst="rect">
            <a:avLst/>
          </a:prstGeom>
          <a:ln>
            <a:noFill/>
          </a:ln>
          <a:effectLst/>
        </p:spPr>
      </p:pic>
      <p:pic>
        <p:nvPicPr>
          <p:cNvPr id="8" name="00000273_009.png" descr="00000273_009.png">
            <a:extLst>
              <a:ext uri="{FF2B5EF4-FFF2-40B4-BE49-F238E27FC236}">
                <a16:creationId xmlns:a16="http://schemas.microsoft.com/office/drawing/2014/main" id="{C3261FBA-3526-A8C4-D621-2E7685E4A8EB}"/>
              </a:ext>
            </a:extLst>
          </p:cNvPr>
          <p:cNvPicPr>
            <a:picLocks noChangeAspect="1"/>
          </p:cNvPicPr>
          <p:nvPr/>
        </p:nvPicPr>
        <p:blipFill>
          <a:blip r:embed="rId3"/>
          <a:stretch>
            <a:fillRect/>
          </a:stretch>
        </p:blipFill>
        <p:spPr>
          <a:xfrm>
            <a:off x="711081" y="4060450"/>
            <a:ext cx="1065371" cy="1065376"/>
          </a:xfrm>
          <a:prstGeom prst="rect">
            <a:avLst/>
          </a:prstGeom>
          <a:ln>
            <a:noFill/>
          </a:ln>
          <a:effectLst/>
        </p:spPr>
      </p:pic>
      <p:sp>
        <p:nvSpPr>
          <p:cNvPr id="14" name="右矢印 13">
            <a:extLst>
              <a:ext uri="{FF2B5EF4-FFF2-40B4-BE49-F238E27FC236}">
                <a16:creationId xmlns:a16="http://schemas.microsoft.com/office/drawing/2014/main" id="{7642D192-A55B-C211-4625-473B85861054}"/>
              </a:ext>
            </a:extLst>
          </p:cNvPr>
          <p:cNvSpPr/>
          <p:nvPr/>
        </p:nvSpPr>
        <p:spPr>
          <a:xfrm>
            <a:off x="2682385" y="3925952"/>
            <a:ext cx="641997" cy="483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73DFF8B-61A7-B8B7-6EFD-D28A20176A1F}"/>
              </a:ext>
            </a:extLst>
          </p:cNvPr>
          <p:cNvSpPr txBox="1"/>
          <p:nvPr/>
        </p:nvSpPr>
        <p:spPr>
          <a:xfrm>
            <a:off x="686454" y="3229256"/>
            <a:ext cx="2012089" cy="307777"/>
          </a:xfrm>
          <a:prstGeom prst="rect">
            <a:avLst/>
          </a:prstGeom>
          <a:noFill/>
        </p:spPr>
        <p:txBody>
          <a:bodyPr wrap="none" rtlCol="0">
            <a:spAutoFit/>
          </a:bodyPr>
          <a:lstStyle/>
          <a:p>
            <a:r>
              <a:rPr kumimoji="1" lang="ja-JP" altLang="en-US" sz="1400" b="1"/>
              <a:t>たくさんの画像データ</a:t>
            </a:r>
          </a:p>
        </p:txBody>
      </p:sp>
      <p:sp>
        <p:nvSpPr>
          <p:cNvPr id="17" name="250枚の全て読み込んで、(学習+検証用データ) = (250, 64, 64, 1)を作る">
            <a:extLst>
              <a:ext uri="{FF2B5EF4-FFF2-40B4-BE49-F238E27FC236}">
                <a16:creationId xmlns:a16="http://schemas.microsoft.com/office/drawing/2014/main" id="{850C360A-7A4B-0C8B-50EA-6AD2EFDF00DC}"/>
              </a:ext>
            </a:extLst>
          </p:cNvPr>
          <p:cNvSpPr txBox="1"/>
          <p:nvPr/>
        </p:nvSpPr>
        <p:spPr>
          <a:xfrm>
            <a:off x="3793183" y="4392929"/>
            <a:ext cx="545021" cy="2231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dirty="0" err="1">
                <a:solidFill>
                  <a:srgbClr val="FF0000"/>
                </a:solidFill>
                <a:latin typeface="Hiragino Maru Gothic ProN W4" panose="020F0400000000000000" pitchFamily="34" charset="-128"/>
                <a:ea typeface="Hiragino Maru Gothic ProN W4" panose="020F0400000000000000" pitchFamily="34" charset="-128"/>
              </a:rPr>
              <a:t>y_train</a:t>
            </a:r>
            <a:endParaRPr sz="1200" dirty="0">
              <a:solidFill>
                <a:srgbClr val="FF0000"/>
              </a:solidFill>
              <a:latin typeface="Hiragino Maru Gothic ProN W4" panose="020F0400000000000000" pitchFamily="34" charset="-128"/>
              <a:ea typeface="Hiragino Maru Gothic ProN W4" panose="020F0400000000000000" pitchFamily="34" charset="-128"/>
            </a:endParaRPr>
          </a:p>
        </p:txBody>
      </p:sp>
      <p:sp>
        <p:nvSpPr>
          <p:cNvPr id="18" name="250枚の全て読み込んで、(学習+検証用データ) = (250, 64, 64, 1)を作る">
            <a:extLst>
              <a:ext uri="{FF2B5EF4-FFF2-40B4-BE49-F238E27FC236}">
                <a16:creationId xmlns:a16="http://schemas.microsoft.com/office/drawing/2014/main" id="{6CE46830-7D96-3659-D7CC-3896BBAF99F4}"/>
              </a:ext>
            </a:extLst>
          </p:cNvPr>
          <p:cNvSpPr txBox="1"/>
          <p:nvPr/>
        </p:nvSpPr>
        <p:spPr>
          <a:xfrm>
            <a:off x="3766543" y="3517657"/>
            <a:ext cx="562655" cy="2231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b="1" dirty="0" err="1">
                <a:solidFill>
                  <a:srgbClr val="FF0000"/>
                </a:solidFill>
                <a:latin typeface="Hiragino Maru Gothic ProN W4" panose="020F0400000000000000" pitchFamily="34" charset="-128"/>
                <a:ea typeface="Hiragino Maru Gothic ProN W4" panose="020F0400000000000000" pitchFamily="34" charset="-128"/>
              </a:rPr>
              <a:t>x_train</a:t>
            </a:r>
            <a:endParaRPr sz="1200" b="1" dirty="0">
              <a:solidFill>
                <a:srgbClr val="FF0000"/>
              </a:solidFill>
              <a:latin typeface="Hiragino Maru Gothic ProN W4" panose="020F0400000000000000" pitchFamily="34" charset="-128"/>
              <a:ea typeface="Hiragino Maru Gothic ProN W4" panose="020F0400000000000000" pitchFamily="34" charset="-128"/>
            </a:endParaRPr>
          </a:p>
        </p:txBody>
      </p:sp>
      <p:sp>
        <p:nvSpPr>
          <p:cNvPr id="19" name="250枚の全て読み込んで、(学習+検証用データ) = (250, 64, 64, 1)を作る">
            <a:extLst>
              <a:ext uri="{FF2B5EF4-FFF2-40B4-BE49-F238E27FC236}">
                <a16:creationId xmlns:a16="http://schemas.microsoft.com/office/drawing/2014/main" id="{5CDD65A7-7787-ACC7-37B2-A8947E8B1C7B}"/>
              </a:ext>
            </a:extLst>
          </p:cNvPr>
          <p:cNvSpPr txBox="1"/>
          <p:nvPr/>
        </p:nvSpPr>
        <p:spPr>
          <a:xfrm>
            <a:off x="3439721" y="3712428"/>
            <a:ext cx="1251946" cy="2231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dirty="0">
                <a:solidFill>
                  <a:srgbClr val="FF0000"/>
                </a:solidFill>
                <a:latin typeface="Hiragino Maru Gothic ProN W4" panose="020F0400000000000000" pitchFamily="34" charset="-128"/>
                <a:ea typeface="Hiragino Maru Gothic ProN W4" panose="020F0400000000000000" pitchFamily="34" charset="-128"/>
              </a:rPr>
              <a:t>(</a:t>
            </a:r>
            <a:r>
              <a:rPr sz="1200" dirty="0">
                <a:solidFill>
                  <a:srgbClr val="FF0000"/>
                </a:solidFill>
                <a:latin typeface="Hiragino Maru Gothic ProN W4" panose="020F0400000000000000" pitchFamily="34" charset="-128"/>
                <a:ea typeface="Hiragino Maru Gothic ProN W4" panose="020F0400000000000000" pitchFamily="34" charset="-128"/>
              </a:rPr>
              <a:t>2</a:t>
            </a:r>
            <a:r>
              <a:rPr lang="en-US" sz="1200" dirty="0">
                <a:solidFill>
                  <a:srgbClr val="FF0000"/>
                </a:solidFill>
                <a:latin typeface="Hiragino Maru Gothic ProN W4" panose="020F0400000000000000" pitchFamily="34" charset="-128"/>
                <a:ea typeface="Hiragino Maru Gothic ProN W4" panose="020F0400000000000000" pitchFamily="34" charset="-128"/>
              </a:rPr>
              <a:t>32</a:t>
            </a:r>
            <a:r>
              <a:rPr sz="1200" dirty="0">
                <a:solidFill>
                  <a:srgbClr val="FF0000"/>
                </a:solidFill>
                <a:latin typeface="Hiragino Maru Gothic ProN W4" panose="020F0400000000000000" pitchFamily="34" charset="-128"/>
                <a:ea typeface="Hiragino Maru Gothic ProN W4" panose="020F0400000000000000" pitchFamily="34" charset="-128"/>
              </a:rPr>
              <a:t>, 64, 64, 1)</a:t>
            </a:r>
          </a:p>
        </p:txBody>
      </p:sp>
      <p:sp>
        <p:nvSpPr>
          <p:cNvPr id="20" name="250枚の全て読み込んで、(学習+検証用データ) = (250, 64, 64, 1)を作る">
            <a:extLst>
              <a:ext uri="{FF2B5EF4-FFF2-40B4-BE49-F238E27FC236}">
                <a16:creationId xmlns:a16="http://schemas.microsoft.com/office/drawing/2014/main" id="{B2713508-07EE-4D27-7EF5-F318013A667C}"/>
              </a:ext>
            </a:extLst>
          </p:cNvPr>
          <p:cNvSpPr txBox="1"/>
          <p:nvPr/>
        </p:nvSpPr>
        <p:spPr>
          <a:xfrm>
            <a:off x="3766543" y="4601124"/>
            <a:ext cx="652423" cy="2231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dirty="0">
                <a:solidFill>
                  <a:srgbClr val="FF0000"/>
                </a:solidFill>
                <a:latin typeface="Hiragino Maru Gothic ProN W4" panose="020F0400000000000000" pitchFamily="34" charset="-128"/>
                <a:ea typeface="Hiragino Maru Gothic ProN W4" panose="020F0400000000000000" pitchFamily="34" charset="-128"/>
              </a:rPr>
              <a:t>(</a:t>
            </a:r>
            <a:r>
              <a:rPr sz="1200" dirty="0">
                <a:solidFill>
                  <a:srgbClr val="FF0000"/>
                </a:solidFill>
                <a:latin typeface="Hiragino Maru Gothic ProN W4" panose="020F0400000000000000" pitchFamily="34" charset="-128"/>
                <a:ea typeface="Hiragino Maru Gothic ProN W4" panose="020F0400000000000000" pitchFamily="34" charset="-128"/>
              </a:rPr>
              <a:t>2</a:t>
            </a:r>
            <a:r>
              <a:rPr lang="en-US" sz="1200" dirty="0">
                <a:solidFill>
                  <a:srgbClr val="FF0000"/>
                </a:solidFill>
                <a:latin typeface="Hiragino Maru Gothic ProN W4" panose="020F0400000000000000" pitchFamily="34" charset="-128"/>
                <a:ea typeface="Hiragino Maru Gothic ProN W4" panose="020F0400000000000000" pitchFamily="34" charset="-128"/>
              </a:rPr>
              <a:t>32</a:t>
            </a:r>
            <a:r>
              <a:rPr sz="1200" dirty="0">
                <a:solidFill>
                  <a:srgbClr val="FF0000"/>
                </a:solidFill>
                <a:latin typeface="Hiragino Maru Gothic ProN W4" panose="020F0400000000000000" pitchFamily="34" charset="-128"/>
                <a:ea typeface="Hiragino Maru Gothic ProN W4" panose="020F0400000000000000" pitchFamily="34" charset="-128"/>
              </a:rPr>
              <a:t>, 1)</a:t>
            </a:r>
          </a:p>
        </p:txBody>
      </p:sp>
      <p:sp>
        <p:nvSpPr>
          <p:cNvPr id="21" name="250枚の全て読み込んで、(学習+検証用データ) = (250, 64, 64, 1)を作る">
            <a:extLst>
              <a:ext uri="{FF2B5EF4-FFF2-40B4-BE49-F238E27FC236}">
                <a16:creationId xmlns:a16="http://schemas.microsoft.com/office/drawing/2014/main" id="{24FC2364-EBF1-8886-12EF-8E5BDF810952}"/>
              </a:ext>
            </a:extLst>
          </p:cNvPr>
          <p:cNvSpPr txBox="1"/>
          <p:nvPr/>
        </p:nvSpPr>
        <p:spPr>
          <a:xfrm>
            <a:off x="4734959" y="3431128"/>
            <a:ext cx="2130391" cy="5924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altLang="ja-JP" sz="1200" dirty="0"/>
              <a:t>[[[[0.03137255], [0.00784314], </a:t>
            </a:r>
          </a:p>
          <a:p>
            <a:r>
              <a:rPr lang="en-US" altLang="ja-JP" sz="1200" dirty="0"/>
              <a:t>...,</a:t>
            </a:r>
          </a:p>
          <a:p>
            <a:r>
              <a:rPr lang="en-US" altLang="ja-JP" sz="1200" dirty="0"/>
              <a:t> [0.00784314], [0.00392157]],</a:t>
            </a:r>
            <a:endParaRPr sz="1200" dirty="0">
              <a:latin typeface="Hiragino Maru Gothic ProN W4" panose="020F0400000000000000" pitchFamily="34" charset="-128"/>
              <a:ea typeface="Hiragino Maru Gothic ProN W4" panose="020F0400000000000000" pitchFamily="34" charset="-128"/>
            </a:endParaRPr>
          </a:p>
        </p:txBody>
      </p:sp>
      <p:sp>
        <p:nvSpPr>
          <p:cNvPr id="23" name="250枚の全て読み込んで、(学習+検証用データ) = (250, 64, 64, 1)を作る">
            <a:extLst>
              <a:ext uri="{FF2B5EF4-FFF2-40B4-BE49-F238E27FC236}">
                <a16:creationId xmlns:a16="http://schemas.microsoft.com/office/drawing/2014/main" id="{76AB8919-3FB5-BE3E-0581-509ABCFE1FEE}"/>
              </a:ext>
            </a:extLst>
          </p:cNvPr>
          <p:cNvSpPr txBox="1"/>
          <p:nvPr/>
        </p:nvSpPr>
        <p:spPr>
          <a:xfrm>
            <a:off x="6980689" y="3419423"/>
            <a:ext cx="2087110" cy="5924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altLang="ja-JP" sz="1200" dirty="0"/>
              <a:t>[[0.16862746], [0.10588235], </a:t>
            </a:r>
          </a:p>
          <a:p>
            <a:r>
              <a:rPr lang="en-US" altLang="ja-JP" sz="1200" dirty="0"/>
              <a:t> ...,</a:t>
            </a:r>
          </a:p>
          <a:p>
            <a:r>
              <a:rPr lang="en-US" altLang="ja-JP" sz="1200" dirty="0"/>
              <a:t> [0.08627451], [0.14117648]]]]</a:t>
            </a:r>
            <a:endParaRPr sz="1200" dirty="0">
              <a:latin typeface="Hiragino Maru Gothic ProN W4" panose="020F0400000000000000" pitchFamily="34" charset="-128"/>
              <a:ea typeface="Hiragino Maru Gothic ProN W4" panose="020F0400000000000000" pitchFamily="34" charset="-128"/>
            </a:endParaRPr>
          </a:p>
        </p:txBody>
      </p:sp>
      <p:sp>
        <p:nvSpPr>
          <p:cNvPr id="26" name="250枚の全て読み込んで、(学習+検証用データ) = (250, 64, 64, 1)を作る">
            <a:extLst>
              <a:ext uri="{FF2B5EF4-FFF2-40B4-BE49-F238E27FC236}">
                <a16:creationId xmlns:a16="http://schemas.microsoft.com/office/drawing/2014/main" id="{3D33BC0E-0AB1-6CB6-3B0F-52D41C2FA968}"/>
              </a:ext>
            </a:extLst>
          </p:cNvPr>
          <p:cNvSpPr txBox="1"/>
          <p:nvPr/>
        </p:nvSpPr>
        <p:spPr>
          <a:xfrm>
            <a:off x="7172568" y="2717829"/>
            <a:ext cx="38537"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endParaRPr sz="1500" dirty="0">
              <a:latin typeface="Hiragino Maru Gothic ProN W4" panose="020F0400000000000000" pitchFamily="34" charset="-128"/>
              <a:ea typeface="Hiragino Maru Gothic ProN W4" panose="020F0400000000000000" pitchFamily="34" charset="-128"/>
            </a:endParaRPr>
          </a:p>
        </p:txBody>
      </p:sp>
      <p:sp>
        <p:nvSpPr>
          <p:cNvPr id="27" name="250枚の全て読み込んで、(学習+検証用データ) = (250, 64, 64, 1)を作る">
            <a:extLst>
              <a:ext uri="{FF2B5EF4-FFF2-40B4-BE49-F238E27FC236}">
                <a16:creationId xmlns:a16="http://schemas.microsoft.com/office/drawing/2014/main" id="{3CB5AF88-5C66-9B9A-3F40-58B1DBD849A7}"/>
              </a:ext>
            </a:extLst>
          </p:cNvPr>
          <p:cNvSpPr txBox="1"/>
          <p:nvPr/>
        </p:nvSpPr>
        <p:spPr>
          <a:xfrm>
            <a:off x="1587747" y="3092084"/>
            <a:ext cx="242561"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5000">
                <a:latin typeface="Arial"/>
                <a:ea typeface="Arial"/>
                <a:cs typeface="Arial"/>
                <a:sym typeface="Arial"/>
              </a:defRPr>
            </a:lvl1pPr>
          </a:lstStyle>
          <a:p>
            <a:endParaRPr sz="1500" dirty="0">
              <a:latin typeface="Hiragino Maru Gothic ProN W4" panose="020F0400000000000000" pitchFamily="34" charset="-128"/>
              <a:ea typeface="Hiragino Maru Gothic ProN W4" panose="020F0400000000000000" pitchFamily="34" charset="-128"/>
            </a:endParaRPr>
          </a:p>
        </p:txBody>
      </p:sp>
      <p:sp>
        <p:nvSpPr>
          <p:cNvPr id="30" name="250枚の全て読み込んで、(学習+検証用データ) = (250, 64, 64, 1)を作る">
            <a:extLst>
              <a:ext uri="{FF2B5EF4-FFF2-40B4-BE49-F238E27FC236}">
                <a16:creationId xmlns:a16="http://schemas.microsoft.com/office/drawing/2014/main" id="{910D43CC-CA58-4143-1C2D-E8CCB783C66F}"/>
              </a:ext>
            </a:extLst>
          </p:cNvPr>
          <p:cNvSpPr txBox="1"/>
          <p:nvPr/>
        </p:nvSpPr>
        <p:spPr>
          <a:xfrm>
            <a:off x="1788264" y="4208650"/>
            <a:ext cx="38537"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endParaRPr lang="en-US" sz="1500" dirty="0">
              <a:latin typeface="Hiragino Maru Gothic ProN W4" panose="020F0400000000000000" pitchFamily="34" charset="-128"/>
              <a:ea typeface="Hiragino Maru Gothic ProN W4" panose="020F0400000000000000" pitchFamily="34" charset="-128"/>
            </a:endParaRPr>
          </a:p>
        </p:txBody>
      </p:sp>
      <p:sp>
        <p:nvSpPr>
          <p:cNvPr id="31" name="正方形/長方形 30">
            <a:extLst>
              <a:ext uri="{FF2B5EF4-FFF2-40B4-BE49-F238E27FC236}">
                <a16:creationId xmlns:a16="http://schemas.microsoft.com/office/drawing/2014/main" id="{F0CCB8BB-6673-670B-F852-BAEA85597CC9}"/>
              </a:ext>
            </a:extLst>
          </p:cNvPr>
          <p:cNvSpPr/>
          <p:nvPr/>
        </p:nvSpPr>
        <p:spPr>
          <a:xfrm>
            <a:off x="4718668" y="3361387"/>
            <a:ext cx="4349132" cy="6990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9B5F100-C8CA-E58D-D01E-9C4A96F2A0EC}"/>
              </a:ext>
            </a:extLst>
          </p:cNvPr>
          <p:cNvSpPr/>
          <p:nvPr/>
        </p:nvSpPr>
        <p:spPr>
          <a:xfrm>
            <a:off x="4748136" y="4388362"/>
            <a:ext cx="1805064" cy="4359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8D261FFD-FF67-764A-ADA6-5A44AADF0762}"/>
              </a:ext>
            </a:extLst>
          </p:cNvPr>
          <p:cNvSpPr txBox="1"/>
          <p:nvPr/>
        </p:nvSpPr>
        <p:spPr>
          <a:xfrm>
            <a:off x="6711245" y="3556032"/>
            <a:ext cx="445400" cy="300082"/>
          </a:xfrm>
          <a:prstGeom prst="rect">
            <a:avLst/>
          </a:prstGeom>
          <a:noFill/>
        </p:spPr>
        <p:txBody>
          <a:bodyPr wrap="square">
            <a:spAutoFit/>
          </a:bodyPr>
          <a:lstStyle/>
          <a:p>
            <a:r>
              <a:rPr lang="en-US" altLang="ja-JP" sz="1350" dirty="0">
                <a:latin typeface="Hiragino Maru Gothic ProN W4" panose="020F0400000000000000" pitchFamily="34" charset="-128"/>
                <a:ea typeface="Hiragino Maru Gothic ProN W4" panose="020F0400000000000000" pitchFamily="34" charset="-128"/>
              </a:rPr>
              <a:t>...</a:t>
            </a:r>
            <a:endParaRPr lang="ja-JP" altLang="en-US"/>
          </a:p>
        </p:txBody>
      </p:sp>
      <p:sp>
        <p:nvSpPr>
          <p:cNvPr id="2" name="テキスト ボックス 1">
            <a:extLst>
              <a:ext uri="{FF2B5EF4-FFF2-40B4-BE49-F238E27FC236}">
                <a16:creationId xmlns:a16="http://schemas.microsoft.com/office/drawing/2014/main" id="{A2D9BDAF-A6E5-2829-7C1A-3D9ABF7AE01B}"/>
              </a:ext>
            </a:extLst>
          </p:cNvPr>
          <p:cNvSpPr txBox="1"/>
          <p:nvPr/>
        </p:nvSpPr>
        <p:spPr>
          <a:xfrm>
            <a:off x="4800600" y="4412218"/>
            <a:ext cx="1582484" cy="369332"/>
          </a:xfrm>
          <a:prstGeom prst="rect">
            <a:avLst/>
          </a:prstGeom>
          <a:noFill/>
        </p:spPr>
        <p:txBody>
          <a:bodyPr wrap="none" rtlCol="0">
            <a:spAutoFit/>
          </a:bodyPr>
          <a:lstStyle/>
          <a:p>
            <a:r>
              <a:rPr lang="en-US" altLang="ja-JP" dirty="0"/>
              <a:t>[[1],</a:t>
            </a:r>
            <a:r>
              <a:rPr lang="ja-JP" altLang="en-US"/>
              <a:t>　　　</a:t>
            </a:r>
            <a:r>
              <a:rPr lang="en-US" altLang="ja-JP" dirty="0"/>
              <a:t>[1]]</a:t>
            </a:r>
            <a:endParaRPr kumimoji="1" lang="ja-JP" altLang="en-US"/>
          </a:p>
        </p:txBody>
      </p:sp>
      <p:sp>
        <p:nvSpPr>
          <p:cNvPr id="3" name="テキスト ボックス 2">
            <a:extLst>
              <a:ext uri="{FF2B5EF4-FFF2-40B4-BE49-F238E27FC236}">
                <a16:creationId xmlns:a16="http://schemas.microsoft.com/office/drawing/2014/main" id="{F3565B8E-AA42-3889-708B-0704A3D8B6CA}"/>
              </a:ext>
            </a:extLst>
          </p:cNvPr>
          <p:cNvSpPr txBox="1"/>
          <p:nvPr/>
        </p:nvSpPr>
        <p:spPr>
          <a:xfrm>
            <a:off x="5357985" y="4428396"/>
            <a:ext cx="445400" cy="300082"/>
          </a:xfrm>
          <a:prstGeom prst="rect">
            <a:avLst/>
          </a:prstGeom>
          <a:noFill/>
        </p:spPr>
        <p:txBody>
          <a:bodyPr wrap="square">
            <a:spAutoFit/>
          </a:bodyPr>
          <a:lstStyle/>
          <a:p>
            <a:r>
              <a:rPr lang="en-US" altLang="ja-JP" sz="1350" dirty="0">
                <a:latin typeface="Hiragino Maru Gothic ProN W4" panose="020F0400000000000000" pitchFamily="34" charset="-128"/>
                <a:ea typeface="Hiragino Maru Gothic ProN W4" panose="020F0400000000000000" pitchFamily="34" charset="-128"/>
              </a:rPr>
              <a:t>...</a:t>
            </a:r>
            <a:endParaRPr lang="ja-JP" altLang="en-US"/>
          </a:p>
        </p:txBody>
      </p:sp>
      <p:sp>
        <p:nvSpPr>
          <p:cNvPr id="7" name="スライド番号プレースホルダー 6">
            <a:extLst>
              <a:ext uri="{FF2B5EF4-FFF2-40B4-BE49-F238E27FC236}">
                <a16:creationId xmlns:a16="http://schemas.microsoft.com/office/drawing/2014/main" id="{90904D6A-6462-D552-8EAE-8DA1FA2AC65F}"/>
              </a:ext>
            </a:extLst>
          </p:cNvPr>
          <p:cNvSpPr>
            <a:spLocks noGrp="1"/>
          </p:cNvSpPr>
          <p:nvPr>
            <p:ph type="sldNum" sz="quarter" idx="2"/>
          </p:nvPr>
        </p:nvSpPr>
        <p:spPr/>
        <p:txBody>
          <a:bodyPr/>
          <a:lstStyle/>
          <a:p>
            <a:fld id="{86CB4B4D-7CA3-9044-876B-883B54F8677D}" type="slidenum">
              <a:rPr lang="en-US" altLang="ja-JP" smtClean="0"/>
              <a:t>105</a:t>
            </a:fld>
            <a:endParaRPr lang="ja-JP" altLang="en-US"/>
          </a:p>
        </p:txBody>
      </p:sp>
    </p:spTree>
    <p:extLst>
      <p:ext uri="{BB962C8B-B14F-4D97-AF65-F5344CB8AC3E}">
        <p14:creationId xmlns:p14="http://schemas.microsoft.com/office/powerpoint/2010/main" val="2817839891"/>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B69A8-8146-6710-6C44-94FA9C75338B}"/>
            </a:ext>
          </a:extLst>
        </p:cNvPr>
        <p:cNvGrpSpPr/>
        <p:nvPr/>
      </p:nvGrpSpPr>
      <p:grpSpPr>
        <a:xfrm>
          <a:off x="0" y="0"/>
          <a:ext cx="0" cy="0"/>
          <a:chOff x="0" y="0"/>
          <a:chExt cx="0" cy="0"/>
        </a:xfrm>
      </p:grpSpPr>
      <p:sp>
        <p:nvSpPr>
          <p:cNvPr id="270" name="①学習モデルの選択(今回は線形回帰)…">
            <a:extLst>
              <a:ext uri="{FF2B5EF4-FFF2-40B4-BE49-F238E27FC236}">
                <a16:creationId xmlns:a16="http://schemas.microsoft.com/office/drawing/2014/main" id="{614371A2-B618-7DB9-3405-1E8C9664AD21}"/>
              </a:ext>
            </a:extLst>
          </p:cNvPr>
          <p:cNvSpPr txBox="1"/>
          <p:nvPr/>
        </p:nvSpPr>
        <p:spPr>
          <a:xfrm>
            <a:off x="206803" y="648146"/>
            <a:ext cx="7666339" cy="3847207"/>
          </a:xfrm>
          <a:prstGeom prst="rect">
            <a:avLst/>
          </a:prstGeom>
          <a:ln w="2540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lnSpc>
                <a:spcPct val="20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STEP1</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データの用意</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と</a:t>
            </a:r>
            <a:r>
              <a:rPr lang="ja-JP" altLang="en-US" sz="1800" b="1">
                <a:solidFill>
                  <a:srgbClr val="FF0000"/>
                </a:solidFill>
                <a:latin typeface="Meiryo" panose="020B0604030504040204" pitchFamily="34" charset="-128"/>
                <a:ea typeface="Meiryo" panose="020B0604030504040204" pitchFamily="34" charset="-128"/>
                <a:cs typeface="Courier New" panose="02070309020205020404" pitchFamily="49" charset="0"/>
              </a:rPr>
              <a:t>前処理</a:t>
            </a:r>
            <a:endParaRPr lang="en-US" sz="1800" b="1" dirty="0">
              <a:solidFill>
                <a:srgbClr val="FF0000"/>
              </a:solidFill>
              <a:latin typeface="Courier New" panose="02070309020205020404" pitchFamily="49" charset="0"/>
              <a:ea typeface="Hiragino Kaku Gothic ProN W3" panose="020B0300000000000000" pitchFamily="34" charset="-128"/>
              <a:cs typeface="Courier New" panose="02070309020205020404" pitchFamily="49" charset="0"/>
            </a:endParaRPr>
          </a:p>
          <a:p>
            <a:pPr marL="135731" algn="l">
              <a:lnSpc>
                <a:spcPct val="20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STEP2</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学習モデルの選択</a:t>
            </a:r>
            <a:endParaRPr lang="en-US" sz="18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200000"/>
              </a:lnSpc>
              <a:defRPr sz="4500"/>
            </a:pP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　　　　</a:t>
            </a:r>
            <a:r>
              <a:rPr lang="en-US"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err="1">
                <a:latin typeface="Courier New" panose="02070309020205020404" pitchFamily="49" charset="0"/>
                <a:ea typeface="Hiragino Kaku Gothic ProN W3" panose="020B0300000000000000" pitchFamily="34" charset="-128"/>
                <a:cs typeface="Courier New" panose="02070309020205020404" pitchFamily="49" charset="0"/>
              </a:rPr>
              <a:t>モデル名</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 = </a:t>
            </a:r>
            <a:r>
              <a:rPr lang="en-US" altLang="ja-JP" sz="1800" b="1" dirty="0">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Sequential()</a:t>
            </a:r>
            <a:endParaRPr lang="en-US" sz="800" b="1" dirty="0">
              <a:solidFill>
                <a:schemeClr val="tx1"/>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200000"/>
              </a:lnSpc>
              <a:defRPr sz="4500"/>
            </a:pPr>
            <a:r>
              <a:rPr lang="en-US"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STEP3</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データを入れて学習させる</a:t>
            </a:r>
            <a:endParaRPr sz="18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200000"/>
              </a:lnSpc>
              <a:defRPr sz="4500"/>
            </a:pPr>
            <a:r>
              <a:rPr lang="en-US"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　　　　</a:t>
            </a:r>
            <a:r>
              <a:rPr lang="en-US"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err="1">
                <a:latin typeface="Courier New" panose="02070309020205020404" pitchFamily="49" charset="0"/>
                <a:ea typeface="Hiragino Kaku Gothic ProN W3" panose="020B0300000000000000" pitchFamily="34" charset="-128"/>
                <a:cs typeface="Courier New" panose="02070309020205020404" pitchFamily="49" charset="0"/>
              </a:rPr>
              <a:t>モデル名</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fit</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p>
          <a:p>
            <a:pPr marL="135731" algn="l">
              <a:lnSpc>
                <a:spcPct val="20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STEP4</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学習結果の図示</a:t>
            </a:r>
            <a:endPar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20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STEP5</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モデルの評価</a:t>
            </a:r>
            <a:endPar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endParaRPr>
          </a:p>
        </p:txBody>
      </p:sp>
      <p:sp>
        <p:nvSpPr>
          <p:cNvPr id="2" name="四角形吹き出し 1">
            <a:extLst>
              <a:ext uri="{FF2B5EF4-FFF2-40B4-BE49-F238E27FC236}">
                <a16:creationId xmlns:a16="http://schemas.microsoft.com/office/drawing/2014/main" id="{0FDCCF1F-3660-6D75-23D7-092762CC6A55}"/>
              </a:ext>
            </a:extLst>
          </p:cNvPr>
          <p:cNvSpPr/>
          <p:nvPr/>
        </p:nvSpPr>
        <p:spPr>
          <a:xfrm>
            <a:off x="3962400" y="3409950"/>
            <a:ext cx="3249484" cy="565146"/>
          </a:xfrm>
          <a:prstGeom prst="wedgeRectCallout">
            <a:avLst>
              <a:gd name="adj1" fmla="val -41084"/>
              <a:gd name="adj2" fmla="val -234903"/>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spAutoFit/>
          </a:bodyPr>
          <a:lstStyle/>
          <a:p>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モデルは</a:t>
            </a:r>
            <a:r>
              <a:rPr lang="en-US" altLang="ja-JP" sz="1600" b="1" dirty="0">
                <a:solidFill>
                  <a:srgbClr val="FFFFFF"/>
                </a:solidFill>
                <a:latin typeface="Meiryo" panose="020B0604030504040204" pitchFamily="34" charset="-128"/>
                <a:ea typeface="Meiryo" panose="020B0604030504040204" pitchFamily="34" charset="-128"/>
                <a:cs typeface="+mn-cs"/>
                <a:sym typeface="ヒラギノ角ゴ ProN W3"/>
              </a:rPr>
              <a:t>Sequential()</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と</a:t>
            </a:r>
            <a:endParaRPr lang="en-US" altLang="ja-JP" sz="1600" b="1" dirty="0">
              <a:solidFill>
                <a:srgbClr val="FFFFFF"/>
              </a:solidFill>
              <a:latin typeface="Meiryo" panose="020B0604030504040204" pitchFamily="34" charset="-128"/>
              <a:ea typeface="Meiryo" panose="020B0604030504040204" pitchFamily="34" charset="-128"/>
              <a:cs typeface="+mn-cs"/>
              <a:sym typeface="ヒラギノ角ゴ ProN W3"/>
            </a:endParaRPr>
          </a:p>
          <a:p>
            <a:r>
              <a:rPr lang="en-US" altLang="ja-JP" sz="1600" b="1" dirty="0">
                <a:solidFill>
                  <a:srgbClr val="FFFFFF"/>
                </a:solidFill>
                <a:latin typeface="Meiryo" panose="020B0604030504040204" pitchFamily="34" charset="-128"/>
                <a:ea typeface="Meiryo" panose="020B0604030504040204" pitchFamily="34" charset="-128"/>
                <a:cs typeface="+mn-cs"/>
                <a:sym typeface="ヒラギノ角ゴ ProN W3"/>
              </a:rPr>
              <a:t>(</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モデル名</a:t>
            </a:r>
            <a:r>
              <a:rPr lang="en-US" altLang="ja-JP" sz="1600" b="1" dirty="0">
                <a:solidFill>
                  <a:srgbClr val="FFFFFF"/>
                </a:solidFill>
                <a:latin typeface="Meiryo" panose="020B0604030504040204" pitchFamily="34" charset="-128"/>
                <a:ea typeface="Meiryo" panose="020B0604030504040204" pitchFamily="34" charset="-128"/>
                <a:cs typeface="+mn-cs"/>
                <a:sym typeface="ヒラギノ角ゴ ProN W3"/>
              </a:rPr>
              <a:t>).add</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で自分で設計する</a:t>
            </a:r>
          </a:p>
        </p:txBody>
      </p:sp>
      <p:sp>
        <p:nvSpPr>
          <p:cNvPr id="4" name="テキスト ボックス 3">
            <a:extLst>
              <a:ext uri="{FF2B5EF4-FFF2-40B4-BE49-F238E27FC236}">
                <a16:creationId xmlns:a16="http://schemas.microsoft.com/office/drawing/2014/main" id="{CA3BFE5D-7075-F722-3908-E72626FF95CE}"/>
              </a:ext>
            </a:extLst>
          </p:cNvPr>
          <p:cNvSpPr txBox="1"/>
          <p:nvPr/>
        </p:nvSpPr>
        <p:spPr>
          <a:xfrm>
            <a:off x="4876800" y="859087"/>
            <a:ext cx="4038600" cy="2008242"/>
          </a:xfrm>
          <a:prstGeom prst="rect">
            <a:avLst/>
          </a:prstGeom>
          <a:solidFill>
            <a:schemeClr val="accent5">
              <a:lumMod val="20000"/>
              <a:lumOff val="80000"/>
            </a:schemeClr>
          </a:solidFill>
          <a:ln w="28575"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r>
              <a:rPr lang="en-US" altLang="ja-JP" sz="1600" b="1" dirty="0">
                <a:latin typeface="Meiryo" panose="020B0604030504040204" pitchFamily="34" charset="-128"/>
                <a:ea typeface="Meiryo" panose="020B0604030504040204" pitchFamily="34" charset="-128"/>
              </a:rPr>
              <a:t>STEP1-1</a:t>
            </a:r>
          </a:p>
          <a:p>
            <a:pPr algn="l" defTabSz="309563" rtl="0" hangingPunct="0"/>
            <a:r>
              <a:rPr lang="ja-JP" altLang="en-US" sz="1600" b="1">
                <a:latin typeface="Meiryo" panose="020B0604030504040204" pitchFamily="34" charset="-128"/>
                <a:ea typeface="Meiryo" panose="020B0604030504040204" pitchFamily="34" charset="-128"/>
              </a:rPr>
              <a:t>　画像ファイル名を取得</a:t>
            </a:r>
            <a:endParaRPr lang="en-US" altLang="ja-JP" sz="1600" b="1" dirty="0">
              <a:latin typeface="Meiryo" panose="020B0604030504040204" pitchFamily="34" charset="-128"/>
              <a:ea typeface="Meiryo" panose="020B0604030504040204" pitchFamily="34" charset="-128"/>
            </a:endParaRPr>
          </a:p>
          <a:p>
            <a:pPr algn="l" defTabSz="309563" rtl="0" hangingPunct="0"/>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STEP1-2</a:t>
            </a:r>
          </a:p>
          <a:p>
            <a:pPr algn="l" defTabSz="309563" rtl="0" hangingPunct="0"/>
            <a:r>
              <a:rPr lang="ja-JP" altLang="en-US" sz="1600" b="1">
                <a:latin typeface="Meiryo" panose="020B0604030504040204" pitchFamily="34" charset="-128"/>
                <a:ea typeface="Meiryo" panose="020B0604030504040204" pitchFamily="34" charset="-128"/>
              </a:rPr>
              <a:t>　</a:t>
            </a:r>
            <a:r>
              <a:rPr lang="en-US" altLang="ja-JP" sz="1600" b="1" dirty="0">
                <a:latin typeface="Meiryo" panose="020B0604030504040204" pitchFamily="34" charset="-128"/>
                <a:ea typeface="Meiryo" panose="020B0604030504040204" pitchFamily="34" charset="-128"/>
              </a:rPr>
              <a:t>(232,64,64,1)</a:t>
            </a:r>
            <a:r>
              <a:rPr lang="ja-JP" altLang="en-US" sz="1600" b="1">
                <a:latin typeface="Meiryo" panose="020B0604030504040204" pitchFamily="34" charset="-128"/>
                <a:ea typeface="Meiryo" panose="020B0604030504040204" pitchFamily="34" charset="-128"/>
              </a:rPr>
              <a:t>の配列をあらかじめ作成</a:t>
            </a:r>
            <a:endParaRPr lang="en-US" altLang="ja-JP" sz="1600" b="1" dirty="0">
              <a:latin typeface="Meiryo" panose="020B0604030504040204" pitchFamily="34" charset="-128"/>
              <a:ea typeface="Meiryo" panose="020B0604030504040204" pitchFamily="34" charset="-128"/>
            </a:endParaRPr>
          </a:p>
          <a:p>
            <a:pPr algn="l" defTabSz="309563" rtl="0" hangingPunct="0"/>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STEP1-3</a:t>
            </a:r>
          </a:p>
          <a:p>
            <a:pPr algn="l" defTabSz="309563" rtl="0" hangingPunct="0"/>
            <a:r>
              <a:rPr lang="ja-JP" altLang="en-US" sz="1600" b="1">
                <a:latin typeface="Meiryo" panose="020B0604030504040204" pitchFamily="34" charset="-128"/>
                <a:ea typeface="Meiryo" panose="020B0604030504040204" pitchFamily="34" charset="-128"/>
              </a:rPr>
              <a:t>　画像ファイルの読み込みと配列への代入</a:t>
            </a:r>
            <a:endParaRPr lang="en-US" altLang="ja-JP" sz="1600" b="1" dirty="0">
              <a:latin typeface="Meiryo" panose="020B0604030504040204" pitchFamily="34" charset="-128"/>
              <a:ea typeface="Meiryo" panose="020B0604030504040204" pitchFamily="34" charset="-128"/>
            </a:endParaRPr>
          </a:p>
          <a:p>
            <a:pPr algn="l" defTabSz="309563" rtl="0" hangingPunct="0"/>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STEP1-4</a:t>
            </a:r>
          </a:p>
          <a:p>
            <a:r>
              <a:rPr lang="ja-JP" altLang="en-US" sz="1600" b="1">
                <a:latin typeface="Meiryo" panose="020B0604030504040204" pitchFamily="34" charset="-128"/>
                <a:ea typeface="Meiryo" panose="020B0604030504040204" pitchFamily="34" charset="-128"/>
              </a:rPr>
              <a:t>　</a:t>
            </a:r>
            <a:r>
              <a:rPr lang="en" altLang="ja-JP" sz="1600" b="1" dirty="0" err="1">
                <a:latin typeface="Meiryo" panose="020B0604030504040204" pitchFamily="34" charset="-128"/>
                <a:ea typeface="Meiryo" panose="020B0604030504040204" pitchFamily="34" charset="-128"/>
              </a:rPr>
              <a:t>x_train</a:t>
            </a:r>
            <a:r>
              <a:rPr lang="en" altLang="ja-JP" sz="1600" b="1" dirty="0">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特徴量</a:t>
            </a:r>
            <a:r>
              <a:rPr lang="en-US" altLang="ja-JP" sz="1600" b="1" dirty="0">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と</a:t>
            </a:r>
            <a:r>
              <a:rPr lang="en" altLang="ja-JP" sz="1600" b="1" dirty="0" err="1">
                <a:latin typeface="Meiryo" panose="020B0604030504040204" pitchFamily="34" charset="-128"/>
                <a:ea typeface="Meiryo" panose="020B0604030504040204" pitchFamily="34" charset="-128"/>
              </a:rPr>
              <a:t>y_train</a:t>
            </a:r>
            <a:r>
              <a:rPr lang="en" altLang="ja-JP" sz="1600" b="1" dirty="0">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正解</a:t>
            </a:r>
            <a:r>
              <a:rPr lang="en-US" altLang="ja-JP" sz="1600" b="1" dirty="0">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を作成</a:t>
            </a:r>
          </a:p>
        </p:txBody>
      </p:sp>
      <p:cxnSp>
        <p:nvCxnSpPr>
          <p:cNvPr id="7" name="直線コネクタ 6">
            <a:extLst>
              <a:ext uri="{FF2B5EF4-FFF2-40B4-BE49-F238E27FC236}">
                <a16:creationId xmlns:a16="http://schemas.microsoft.com/office/drawing/2014/main" id="{1E05DD17-46FA-12AD-2645-C9840238921E}"/>
              </a:ext>
            </a:extLst>
          </p:cNvPr>
          <p:cNvCxnSpPr>
            <a:cxnSpLocks/>
          </p:cNvCxnSpPr>
          <p:nvPr/>
        </p:nvCxnSpPr>
        <p:spPr>
          <a:xfrm flipH="1">
            <a:off x="3733800" y="1024927"/>
            <a:ext cx="1143000"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5EACF857-21D9-B6D7-6EB5-560EDB1D1DF2}"/>
              </a:ext>
            </a:extLst>
          </p:cNvPr>
          <p:cNvSpPr/>
          <p:nvPr/>
        </p:nvSpPr>
        <p:spPr>
          <a:xfrm>
            <a:off x="2895600" y="819150"/>
            <a:ext cx="838200" cy="381000"/>
          </a:xfrm>
          <a:prstGeom prst="rect">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ニューラルネットワークとは(軽く復習)">
            <a:extLst>
              <a:ext uri="{FF2B5EF4-FFF2-40B4-BE49-F238E27FC236}">
                <a16:creationId xmlns:a16="http://schemas.microsoft.com/office/drawing/2014/main" id="{F10F752A-D5AE-59DD-231B-98983432E7C4}"/>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 </a:t>
            </a:r>
            <a:r>
              <a:rPr lang="ja-JP" altLang="en-US" sz="2400" b="1">
                <a:latin typeface="Meiryo" panose="020B0604030504040204" pitchFamily="34" charset="-128"/>
                <a:ea typeface="Meiryo" panose="020B0604030504040204" pitchFamily="34" charset="-128"/>
              </a:rPr>
              <a:t>のコードまとめ</a:t>
            </a:r>
            <a:endParaRPr sz="2400" b="1" dirty="0">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A6107F40-B4C9-5A4F-58B7-6FD98D52DAF4}"/>
              </a:ext>
            </a:extLst>
          </p:cNvPr>
          <p:cNvSpPr>
            <a:spLocks noGrp="1"/>
          </p:cNvSpPr>
          <p:nvPr>
            <p:ph type="sldNum" sz="quarter" idx="2"/>
          </p:nvPr>
        </p:nvSpPr>
        <p:spPr/>
        <p:txBody>
          <a:bodyPr/>
          <a:lstStyle/>
          <a:p>
            <a:fld id="{86CB4B4D-7CA3-9044-876B-883B54F8677D}" type="slidenum">
              <a:rPr lang="en-US" altLang="ja-JP" smtClean="0"/>
              <a:t>106</a:t>
            </a:fld>
            <a:endParaRPr lang="ja-JP" altLang="en-US"/>
          </a:p>
        </p:txBody>
      </p:sp>
    </p:spTree>
    <p:extLst>
      <p:ext uri="{BB962C8B-B14F-4D97-AF65-F5344CB8AC3E}">
        <p14:creationId xmlns:p14="http://schemas.microsoft.com/office/powerpoint/2010/main" val="577144344"/>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37A6-543D-347E-43D2-B55850415475}"/>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8AB3CA07-9EA3-D658-93EE-84425CDC3859}"/>
              </a:ext>
            </a:extLst>
          </p:cNvPr>
          <p:cNvSpPr/>
          <p:nvPr/>
        </p:nvSpPr>
        <p:spPr>
          <a:xfrm>
            <a:off x="260350" y="264724"/>
            <a:ext cx="8655050" cy="531019"/>
          </a:xfrm>
          <a:prstGeom prst="rect">
            <a:avLst/>
          </a:prstGeom>
          <a:solidFill>
            <a:schemeClr val="accent5"/>
          </a:solidFill>
          <a:ln w="12700">
            <a:miter lim="400000"/>
          </a:ln>
        </p:spPr>
        <p:txBody>
          <a:bodyPr lIns="0" tIns="0" rIns="0" bIns="0" anchor="ctr"/>
          <a:lstStyle/>
          <a:p>
            <a:pPr algn="ctr">
              <a:defRPr sz="3200">
                <a:solidFill>
                  <a:srgbClr val="FFFFFF"/>
                </a:solidFill>
                <a:latin typeface="+mn-lt"/>
                <a:ea typeface="+mn-ea"/>
                <a:cs typeface="+mn-cs"/>
                <a:sym typeface="ヒラギノ角ゴ ProN W3"/>
              </a:defRPr>
            </a:pPr>
            <a:r>
              <a:rPr lang="ja-JP" altLang="en-US" sz="2800" b="1"/>
              <a:t>演習</a:t>
            </a:r>
            <a:r>
              <a:rPr lang="en-US" altLang="ja-JP" sz="2800" b="1" dirty="0"/>
              <a:t>18</a:t>
            </a:r>
            <a:r>
              <a:rPr lang="ja-JP" altLang="en-US" sz="2800" b="1"/>
              <a:t>：課題</a:t>
            </a:r>
          </a:p>
        </p:txBody>
      </p:sp>
      <p:sp>
        <p:nvSpPr>
          <p:cNvPr id="7" name="テキスト ボックス 6">
            <a:extLst>
              <a:ext uri="{FF2B5EF4-FFF2-40B4-BE49-F238E27FC236}">
                <a16:creationId xmlns:a16="http://schemas.microsoft.com/office/drawing/2014/main" id="{5BCD66FA-CCBF-3EA1-AB75-DD51A5887DA3}"/>
              </a:ext>
            </a:extLst>
          </p:cNvPr>
          <p:cNvSpPr txBox="1"/>
          <p:nvPr/>
        </p:nvSpPr>
        <p:spPr>
          <a:xfrm>
            <a:off x="382352" y="876915"/>
            <a:ext cx="841104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1800" dirty="0" err="1"/>
              <a:t>Webclass</a:t>
            </a:r>
            <a:r>
              <a:rPr lang="ja-JP" altLang="en-US" sz="1800"/>
              <a:t>で課題を提出してください。締め切りは</a:t>
            </a:r>
            <a:r>
              <a:rPr lang="en-US" altLang="ja-JP" sz="1800" dirty="0">
                <a:solidFill>
                  <a:srgbClr val="FF0000"/>
                </a:solidFill>
              </a:rPr>
              <a:t>2024/02/15 23:59</a:t>
            </a:r>
            <a:r>
              <a:rPr lang="ja-JP" altLang="en-US" sz="1800"/>
              <a:t>まで</a:t>
            </a:r>
            <a:endParaRPr lang="en-US" altLang="ja-JP" sz="1800" dirty="0"/>
          </a:p>
        </p:txBody>
      </p:sp>
      <p:sp>
        <p:nvSpPr>
          <p:cNvPr id="8" name="テキスト ボックス 7">
            <a:extLst>
              <a:ext uri="{FF2B5EF4-FFF2-40B4-BE49-F238E27FC236}">
                <a16:creationId xmlns:a16="http://schemas.microsoft.com/office/drawing/2014/main" id="{244E3EFC-7689-7EAD-2D0A-26A524622F0B}"/>
              </a:ext>
            </a:extLst>
          </p:cNvPr>
          <p:cNvSpPr txBox="1"/>
          <p:nvPr/>
        </p:nvSpPr>
        <p:spPr>
          <a:xfrm>
            <a:off x="447977" y="1260651"/>
            <a:ext cx="8238824" cy="39436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ct val="130000"/>
              </a:lnSpc>
            </a:pPr>
            <a:r>
              <a:rPr lang="ja-JP" altLang="en-US" sz="1600" b="1" i="0">
                <a:solidFill>
                  <a:srgbClr val="000000"/>
                </a:solidFill>
                <a:latin typeface="Consolas" panose="020B0609020204030204" pitchFamily="49" charset="0"/>
                <a:ea typeface="Meiryo" panose="020B0604030504040204" pitchFamily="34" charset="-128"/>
                <a:cs typeface="Consolas" panose="020B0609020204030204" pitchFamily="49" charset="0"/>
              </a:rPr>
              <a:t>画像データの前処理について正しい選択肢を選んでください</a:t>
            </a:r>
            <a:endParaRPr lang="en-US" altLang="ja-JP" sz="1600" b="1" i="0" dirty="0">
              <a:solidFill>
                <a:srgbClr val="21212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sz="1600"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問</a:t>
            </a:r>
            <a:r>
              <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rPr>
              <a:t>1</a:t>
            </a:r>
            <a:r>
              <a:rPr lang="ja-JP" altLang="en-US" sz="1600"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i="0" dirty="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STEP1-3</a:t>
            </a:r>
            <a:r>
              <a:rPr lang="ja-JP" altLang="en-US" sz="1600"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で</a:t>
            </a:r>
            <a:r>
              <a:rPr lang="en-US" altLang="ja-JP" sz="1600" b="1" i="0" dirty="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 </a:t>
            </a:r>
            <a:r>
              <a:rPr lang="en" altLang="ja-JP" sz="1600" b="1" dirty="0" err="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img_to_array</a:t>
            </a:r>
            <a:r>
              <a:rPr lang="en" altLang="ja-JP" sz="1600" b="1" dirty="0">
                <a:solidFill>
                  <a:srgbClr val="0070C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sz="1600" b="1" dirty="0" err="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file_img</a:t>
            </a:r>
            <a:r>
              <a:rPr lang="en" altLang="ja-JP" sz="1600" b="1" dirty="0">
                <a:solidFill>
                  <a:srgbClr val="0070C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sz="1600"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sz="1600" b="1" dirty="0">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255 </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255</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で割る作業は何ですか？</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US" altLang="ja-JP" sz="1600" b="1" i="0" dirty="0">
                <a:solidFill>
                  <a:schemeClr val="tx1"/>
                </a:solidFill>
                <a:latin typeface="Courier New" panose="02070309020205020404" pitchFamily="49" charset="0"/>
                <a:ea typeface="Meiryo" panose="020B0604030504040204" pitchFamily="34" charset="-128"/>
                <a:cs typeface="Courier New" panose="02070309020205020404" pitchFamily="49" charset="0"/>
              </a:rPr>
              <a:t> 1</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正規化</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US" altLang="ja-JP" sz="1600" b="1" i="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2.</a:t>
            </a:r>
            <a:r>
              <a:rPr lang="ja-JP" altLang="en-US" sz="1600" b="1" i="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標準化</a:t>
            </a:r>
            <a:endParaRPr lang="en-US" altLang="ja-JP" sz="1600" b="1" i="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US" altLang="ja-JP" sz="1600" b="1" i="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3.</a:t>
            </a:r>
            <a:r>
              <a:rPr lang="ja-JP" altLang="en-US" sz="1600" b="1" i="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量子化</a:t>
            </a:r>
            <a:endParaRPr lang="en-US" altLang="ja-JP" sz="1600" b="1" i="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 4.</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二値化</a:t>
            </a:r>
            <a:endParaRPr lang="en-US" altLang="ja-JP" sz="1600" b="1" i="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問</a:t>
            </a:r>
            <a:r>
              <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rPr>
              <a:t>2</a:t>
            </a: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rPr>
              <a:t>STEP1-4</a:t>
            </a: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で、</a:t>
            </a:r>
            <a:r>
              <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rPr>
              <a:t>STEP1-3</a:t>
            </a: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で作成した配列をシャッフルしてから</a:t>
            </a:r>
            <a:r>
              <a:rPr lang="en-US" altLang="ja-JP" sz="1600" b="1" dirty="0" err="1">
                <a:solidFill>
                  <a:srgbClr val="212121"/>
                </a:solidFill>
                <a:latin typeface="Courier New" panose="02070309020205020404" pitchFamily="49" charset="0"/>
                <a:ea typeface="Meiryo" panose="020B0604030504040204" pitchFamily="34" charset="-128"/>
                <a:cs typeface="Courier New" panose="02070309020205020404" pitchFamily="49" charset="0"/>
              </a:rPr>
              <a:t>x_train</a:t>
            </a: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と</a:t>
            </a:r>
            <a:r>
              <a:rPr lang="en-US" altLang="ja-JP" sz="1600" b="1" dirty="0" err="1">
                <a:solidFill>
                  <a:srgbClr val="212121"/>
                </a:solidFill>
                <a:latin typeface="Courier New" panose="02070309020205020404" pitchFamily="49" charset="0"/>
                <a:ea typeface="Meiryo" panose="020B0604030504040204" pitchFamily="34" charset="-128"/>
                <a:cs typeface="Courier New" panose="02070309020205020404" pitchFamily="49" charset="0"/>
              </a:rPr>
              <a:t>y_train</a:t>
            </a: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を作成する理由はなんですか？</a:t>
            </a:r>
            <a:endPar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rPr>
              <a:t>1.</a:t>
            </a: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過学習を抑制するため</a:t>
            </a:r>
            <a:endPar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rPr>
              <a:t>2.</a:t>
            </a: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学習の速度を上げるため</a:t>
            </a:r>
            <a:endPar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rPr>
              <a:t>3.</a:t>
            </a: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データセットの偏りを防ぐため</a:t>
            </a:r>
            <a:endPar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rPr>
              <a:t>4.</a:t>
            </a:r>
            <a:r>
              <a:rPr lang="ja-JP" altLang="en-US" sz="1600" b="1">
                <a:solidFill>
                  <a:srgbClr val="212121"/>
                </a:solidFill>
                <a:latin typeface="Courier New" panose="02070309020205020404" pitchFamily="49" charset="0"/>
                <a:ea typeface="Meiryo" panose="020B0604030504040204" pitchFamily="34" charset="-128"/>
                <a:cs typeface="Courier New" panose="02070309020205020404" pitchFamily="49" charset="0"/>
              </a:rPr>
              <a:t>計算負荷を軽減させるため</a:t>
            </a:r>
            <a:endParaRPr lang="en-US" altLang="ja-JP" sz="1600" b="1" dirty="0">
              <a:solidFill>
                <a:srgbClr val="21212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46057C20-AF66-F8A1-2926-460543D85B31}"/>
              </a:ext>
            </a:extLst>
          </p:cNvPr>
          <p:cNvSpPr>
            <a:spLocks noGrp="1"/>
          </p:cNvSpPr>
          <p:nvPr>
            <p:ph type="sldNum" sz="quarter" idx="2"/>
          </p:nvPr>
        </p:nvSpPr>
        <p:spPr/>
        <p:txBody>
          <a:bodyPr/>
          <a:lstStyle/>
          <a:p>
            <a:fld id="{86CB4B4D-7CA3-9044-876B-883B54F8677D}" type="slidenum">
              <a:rPr lang="en-US" altLang="ja-JP" smtClean="0"/>
              <a:t>107</a:t>
            </a:fld>
            <a:endParaRPr lang="ja-JP" altLang="en-US"/>
          </a:p>
        </p:txBody>
      </p:sp>
    </p:spTree>
    <p:extLst>
      <p:ext uri="{BB962C8B-B14F-4D97-AF65-F5344CB8AC3E}">
        <p14:creationId xmlns:p14="http://schemas.microsoft.com/office/powerpoint/2010/main" val="22604950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7740" y="579184"/>
            <a:ext cx="7088521" cy="3985132"/>
            <a:chOff x="139700" y="850900"/>
            <a:chExt cx="10414000" cy="5854700"/>
          </a:xfrm>
        </p:grpSpPr>
        <p:pic>
          <p:nvPicPr>
            <p:cNvPr id="3" name="object 3"/>
            <p:cNvPicPr/>
            <p:nvPr/>
          </p:nvPicPr>
          <p:blipFill>
            <a:blip r:embed="rId2" cstate="print"/>
            <a:stretch>
              <a:fillRect/>
            </a:stretch>
          </p:blipFill>
          <p:spPr>
            <a:xfrm>
              <a:off x="383444" y="1143634"/>
              <a:ext cx="9457301" cy="5488781"/>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a:p>
          </p:txBody>
        </p:sp>
      </p:grpSp>
      <p:sp>
        <p:nvSpPr>
          <p:cNvPr id="5" name="スライド番号プレースホルダー 4">
            <a:extLst>
              <a:ext uri="{FF2B5EF4-FFF2-40B4-BE49-F238E27FC236}">
                <a16:creationId xmlns:a16="http://schemas.microsoft.com/office/drawing/2014/main" id="{B7CAADA9-87A6-315A-99E0-256DFB878048}"/>
              </a:ext>
            </a:extLst>
          </p:cNvPr>
          <p:cNvSpPr>
            <a:spLocks noGrp="1"/>
          </p:cNvSpPr>
          <p:nvPr>
            <p:ph type="sldNum" sz="quarter" idx="7"/>
          </p:nvPr>
        </p:nvSpPr>
        <p:spPr/>
        <p:txBody>
          <a:bodyPr/>
          <a:lstStyle/>
          <a:p>
            <a:fld id="{B6F15528-21DE-4FAA-801E-634DDDAF4B2B}" type="slidenum">
              <a:rPr lang="en-US" altLang="ja-JP" smtClean="0"/>
              <a:t>11</a:t>
            </a:fld>
            <a:endParaRPr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7740" y="579184"/>
            <a:ext cx="7088521" cy="3985132"/>
            <a:chOff x="139700" y="850900"/>
            <a:chExt cx="10414000" cy="5854700"/>
          </a:xfrm>
        </p:grpSpPr>
        <p:pic>
          <p:nvPicPr>
            <p:cNvPr id="3" name="object 3"/>
            <p:cNvPicPr/>
            <p:nvPr/>
          </p:nvPicPr>
          <p:blipFill>
            <a:blip r:embed="rId2" cstate="print"/>
            <a:stretch>
              <a:fillRect/>
            </a:stretch>
          </p:blipFill>
          <p:spPr>
            <a:xfrm>
              <a:off x="675938" y="1143634"/>
              <a:ext cx="9311054" cy="5488781"/>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a:p>
          </p:txBody>
        </p:sp>
      </p:grpSp>
      <p:sp>
        <p:nvSpPr>
          <p:cNvPr id="5" name="スライド番号プレースホルダー 4">
            <a:extLst>
              <a:ext uri="{FF2B5EF4-FFF2-40B4-BE49-F238E27FC236}">
                <a16:creationId xmlns:a16="http://schemas.microsoft.com/office/drawing/2014/main" id="{E226B84B-EE5E-D64A-566A-0EC8CA51D01D}"/>
              </a:ext>
            </a:extLst>
          </p:cNvPr>
          <p:cNvSpPr>
            <a:spLocks noGrp="1"/>
          </p:cNvSpPr>
          <p:nvPr>
            <p:ph type="sldNum" sz="quarter" idx="7"/>
          </p:nvPr>
        </p:nvSpPr>
        <p:spPr/>
        <p:txBody>
          <a:bodyPr/>
          <a:lstStyle/>
          <a:p>
            <a:fld id="{B6F15528-21DE-4FAA-801E-634DDDAF4B2B}" type="slidenum">
              <a:rPr lang="en-US" altLang="ja-JP" smtClean="0"/>
              <a:t>12</a:t>
            </a:fld>
            <a:endParaRPr lang="ja-JP"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7740" y="579184"/>
            <a:ext cx="7088521" cy="3985132"/>
            <a:chOff x="139700" y="850900"/>
            <a:chExt cx="10414000" cy="5854700"/>
          </a:xfrm>
        </p:grpSpPr>
        <p:pic>
          <p:nvPicPr>
            <p:cNvPr id="3" name="object 3"/>
            <p:cNvPicPr/>
            <p:nvPr/>
          </p:nvPicPr>
          <p:blipFill>
            <a:blip r:embed="rId2" cstate="print"/>
            <a:stretch>
              <a:fillRect/>
            </a:stretch>
          </p:blipFill>
          <p:spPr>
            <a:xfrm>
              <a:off x="675938" y="1192424"/>
              <a:ext cx="9652297" cy="5415597"/>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a:p>
          </p:txBody>
        </p:sp>
      </p:grpSp>
      <p:sp>
        <p:nvSpPr>
          <p:cNvPr id="5" name="スライド番号プレースホルダー 4">
            <a:extLst>
              <a:ext uri="{FF2B5EF4-FFF2-40B4-BE49-F238E27FC236}">
                <a16:creationId xmlns:a16="http://schemas.microsoft.com/office/drawing/2014/main" id="{CEB06574-2A82-D62C-2C7E-C223EC4E3140}"/>
              </a:ext>
            </a:extLst>
          </p:cNvPr>
          <p:cNvSpPr>
            <a:spLocks noGrp="1"/>
          </p:cNvSpPr>
          <p:nvPr>
            <p:ph type="sldNum" sz="quarter" idx="7"/>
          </p:nvPr>
        </p:nvSpPr>
        <p:spPr/>
        <p:txBody>
          <a:bodyPr/>
          <a:lstStyle/>
          <a:p>
            <a:fld id="{B6F15528-21DE-4FAA-801E-634DDDAF4B2B}" type="slidenum">
              <a:rPr lang="en-US" altLang="ja-JP" smtClean="0"/>
              <a:t>13</a:t>
            </a:fld>
            <a:endParaRPr lang="ja-JP"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画像は何が特徴量なのか"/>
          <p:cNvSpPr txBox="1"/>
          <p:nvPr/>
        </p:nvSpPr>
        <p:spPr>
          <a:xfrm>
            <a:off x="2155473" y="279069"/>
            <a:ext cx="4796185" cy="3443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300"/>
            </a:lvl1pPr>
          </a:lstStyle>
          <a:p>
            <a:r>
              <a:rPr sz="1988"/>
              <a:t>画像</a:t>
            </a:r>
            <a:r>
              <a:rPr lang="ja-JP" altLang="en-US" sz="1988"/>
              <a:t>データは</a:t>
            </a:r>
            <a:r>
              <a:rPr sz="1988"/>
              <a:t>何が特徴量</a:t>
            </a:r>
            <a:r>
              <a:rPr lang="en-US" sz="1988"/>
              <a:t>(説明変数)</a:t>
            </a:r>
            <a:r>
              <a:rPr sz="1988"/>
              <a:t>なのか</a:t>
            </a:r>
          </a:p>
        </p:txBody>
      </p:sp>
      <p:pic>
        <p:nvPicPr>
          <p:cNvPr id="287" name="スクリーンショット 2021-01-22 13.43.00.png" descr="スクリーンショット 2021-01-22 13.43.00.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084449" y="1158705"/>
            <a:ext cx="6426963" cy="3222863"/>
          </a:xfrm>
          <a:prstGeom prst="rect">
            <a:avLst/>
          </a:prstGeom>
          <a:ln w="12700">
            <a:miter lim="400000"/>
          </a:ln>
        </p:spPr>
      </p:pic>
      <p:sp>
        <p:nvSpPr>
          <p:cNvPr id="288" name="28✖️28のマス(ピクセルと言います)に色の濃さの数字を当てはめて画像になっている。"/>
          <p:cNvSpPr txBox="1"/>
          <p:nvPr/>
        </p:nvSpPr>
        <p:spPr>
          <a:xfrm>
            <a:off x="875556" y="4592106"/>
            <a:ext cx="7392888" cy="2635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sz="1463"/>
              <a:t>28✖️28のマス(ピクセルと言います)に色の濃さの数字を当てはめて画像になっている。</a:t>
            </a:r>
          </a:p>
        </p:txBody>
      </p:sp>
      <p:sp>
        <p:nvSpPr>
          <p:cNvPr id="291" name="デジタル画像は数字で置き換えることが可能"/>
          <p:cNvSpPr txBox="1"/>
          <p:nvPr/>
        </p:nvSpPr>
        <p:spPr>
          <a:xfrm>
            <a:off x="2631969" y="913796"/>
            <a:ext cx="3880063" cy="2635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lvl1pPr algn="l" defTabSz="2438338">
              <a:lnSpc>
                <a:spcPct val="100000"/>
              </a:lnSpc>
              <a:defRPr sz="3900">
                <a:latin typeface="ヒラギノ角ゴ ProN W3"/>
                <a:ea typeface="ヒラギノ角ゴ ProN W3"/>
                <a:cs typeface="ヒラギノ角ゴ ProN W3"/>
                <a:sym typeface="ヒラギノ角ゴ ProN W3"/>
              </a:defRPr>
            </a:lvl1pPr>
          </a:lstStyle>
          <a:p>
            <a:r>
              <a:rPr sz="1463"/>
              <a:t>デジタル画像は数字で置き換えることが可能</a:t>
            </a:r>
          </a:p>
        </p:txBody>
      </p:sp>
      <p:sp>
        <p:nvSpPr>
          <p:cNvPr id="2" name="テキスト ボックス 1">
            <a:extLst>
              <a:ext uri="{FF2B5EF4-FFF2-40B4-BE49-F238E27FC236}">
                <a16:creationId xmlns:a16="http://schemas.microsoft.com/office/drawing/2014/main" id="{EF5B7CA1-44FE-82A6-885B-352DEA4FA8FB}"/>
              </a:ext>
            </a:extLst>
          </p:cNvPr>
          <p:cNvSpPr txBox="1"/>
          <p:nvPr/>
        </p:nvSpPr>
        <p:spPr>
          <a:xfrm>
            <a:off x="5241365" y="3882460"/>
            <a:ext cx="2054894" cy="2046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rtl="0" hangingPunct="0">
              <a:lnSpc>
                <a:spcPct val="90000"/>
              </a:lnSpc>
            </a:pPr>
            <a:r>
              <a:rPr lang="ja-JP" altLang="en-US" sz="1200">
                <a:solidFill>
                  <a:srgbClr val="000000"/>
                </a:solidFill>
                <a:latin typeface="Hiragino Kaku Gothic ProN W3" panose="020B0300000000000000" pitchFamily="34" charset="-128"/>
                <a:ea typeface="Hiragino Kaku Gothic ProN W3" panose="020B0300000000000000" pitchFamily="34" charset="-128"/>
                <a:cs typeface="Canela Text Regular"/>
                <a:sym typeface="Canela Text Regular"/>
              </a:rPr>
              <a:t>白黒の濃さを</a:t>
            </a:r>
            <a:r>
              <a:rPr lang="en-US" altLang="ja-JP" sz="1200">
                <a:solidFill>
                  <a:srgbClr val="000000"/>
                </a:solidFill>
                <a:latin typeface="Hiragino Kaku Gothic ProN W3" panose="020B0300000000000000" pitchFamily="34" charset="-128"/>
                <a:ea typeface="Hiragino Kaku Gothic ProN W3" panose="020B0300000000000000" pitchFamily="34" charset="-128"/>
                <a:cs typeface="Canela Text Regular"/>
                <a:sym typeface="Canela Text Regular"/>
              </a:rPr>
              <a:t>0 </a:t>
            </a:r>
            <a:r>
              <a:rPr lang="ja-JP" altLang="en-US" sz="1200">
                <a:solidFill>
                  <a:srgbClr val="000000"/>
                </a:solidFill>
                <a:latin typeface="Hiragino Kaku Gothic ProN W3" panose="020B0300000000000000" pitchFamily="34" charset="-128"/>
                <a:ea typeface="Hiragino Kaku Gothic ProN W3" panose="020B0300000000000000" pitchFamily="34" charset="-128"/>
                <a:cs typeface="Canela Text Regular"/>
                <a:sym typeface="Canela Text Regular"/>
              </a:rPr>
              <a:t>～</a:t>
            </a:r>
            <a:r>
              <a:rPr lang="en-US" altLang="ja-JP" sz="1200">
                <a:solidFill>
                  <a:srgbClr val="000000"/>
                </a:solidFill>
                <a:latin typeface="Hiragino Kaku Gothic ProN W3" panose="020B0300000000000000" pitchFamily="34" charset="-128"/>
                <a:ea typeface="Hiragino Kaku Gothic ProN W3" panose="020B0300000000000000" pitchFamily="34" charset="-128"/>
                <a:cs typeface="Canela Text Regular"/>
                <a:sym typeface="Canela Text Regular"/>
              </a:rPr>
              <a:t>255</a:t>
            </a:r>
            <a:r>
              <a:rPr lang="ja-JP" altLang="en-US" sz="1200">
                <a:solidFill>
                  <a:srgbClr val="000000"/>
                </a:solidFill>
                <a:latin typeface="Hiragino Kaku Gothic ProN W3" panose="020B0300000000000000" pitchFamily="34" charset="-128"/>
                <a:ea typeface="Hiragino Kaku Gothic ProN W3" panose="020B0300000000000000" pitchFamily="34" charset="-128"/>
                <a:cs typeface="Canela Text Regular"/>
                <a:sym typeface="Canela Text Regular"/>
              </a:rPr>
              <a:t>で表示</a:t>
            </a:r>
          </a:p>
        </p:txBody>
      </p:sp>
      <p:sp>
        <p:nvSpPr>
          <p:cNvPr id="3" name="スライド番号プレースホルダー 2">
            <a:extLst>
              <a:ext uri="{FF2B5EF4-FFF2-40B4-BE49-F238E27FC236}">
                <a16:creationId xmlns:a16="http://schemas.microsoft.com/office/drawing/2014/main" id="{AACE79FE-E17C-D6B6-A0A3-A18F8962CED6}"/>
              </a:ext>
            </a:extLst>
          </p:cNvPr>
          <p:cNvSpPr>
            <a:spLocks noGrp="1"/>
          </p:cNvSpPr>
          <p:nvPr>
            <p:ph type="sldNum" sz="quarter" idx="2"/>
          </p:nvPr>
        </p:nvSpPr>
        <p:spPr/>
        <p:txBody>
          <a:bodyPr/>
          <a:lstStyle/>
          <a:p>
            <a:fld id="{86CB4B4D-7CA3-9044-876B-883B54F8677D}" type="slidenum">
              <a:rPr lang="en-US" altLang="ja-JP" smtClean="0"/>
              <a:t>14</a:t>
            </a:fld>
            <a:endParaRPr lang="ja-JP" alt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3" name="グループ"/>
          <p:cNvGrpSpPr/>
          <p:nvPr/>
        </p:nvGrpSpPr>
        <p:grpSpPr>
          <a:xfrm>
            <a:off x="233870" y="719954"/>
            <a:ext cx="8684365" cy="4186206"/>
            <a:chOff x="-1" y="-239616"/>
            <a:chExt cx="23158305" cy="11163214"/>
          </a:xfrm>
        </p:grpSpPr>
        <p:grpSp>
          <p:nvGrpSpPr>
            <p:cNvPr id="303" name="グループ"/>
            <p:cNvGrpSpPr/>
            <p:nvPr/>
          </p:nvGrpSpPr>
          <p:grpSpPr>
            <a:xfrm>
              <a:off x="5960268" y="7048007"/>
              <a:ext cx="332974" cy="1863565"/>
              <a:chOff x="292985" y="4858807"/>
              <a:chExt cx="332973" cy="1863564"/>
            </a:xfrm>
          </p:grpSpPr>
          <p:sp>
            <p:nvSpPr>
              <p:cNvPr id="300" name="楕円"/>
              <p:cNvSpPr/>
              <p:nvPr/>
            </p:nvSpPr>
            <p:spPr>
              <a:xfrm>
                <a:off x="292985" y="4858807"/>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1" name="楕円"/>
              <p:cNvSpPr/>
              <p:nvPr/>
            </p:nvSpPr>
            <p:spPr>
              <a:xfrm>
                <a:off x="292985" y="5602762"/>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2" name="楕円"/>
              <p:cNvSpPr/>
              <p:nvPr/>
            </p:nvSpPr>
            <p:spPr>
              <a:xfrm>
                <a:off x="292985" y="6346718"/>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sp>
          <p:nvSpPr>
            <p:cNvPr id="304" name="円形"/>
            <p:cNvSpPr/>
            <p:nvPr/>
          </p:nvSpPr>
          <p:spPr>
            <a:xfrm>
              <a:off x="14510458" y="2189198"/>
              <a:ext cx="868144"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5" name="円形"/>
            <p:cNvSpPr/>
            <p:nvPr/>
          </p:nvSpPr>
          <p:spPr>
            <a:xfrm>
              <a:off x="14510458" y="3083467"/>
              <a:ext cx="868144" cy="861671"/>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6" name="円形"/>
            <p:cNvSpPr/>
            <p:nvPr/>
          </p:nvSpPr>
          <p:spPr>
            <a:xfrm>
              <a:off x="14510458" y="3977737"/>
              <a:ext cx="868144"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7" name="円形"/>
            <p:cNvSpPr/>
            <p:nvPr/>
          </p:nvSpPr>
          <p:spPr>
            <a:xfrm>
              <a:off x="14510458" y="4872006"/>
              <a:ext cx="868144"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8" name="円形"/>
            <p:cNvSpPr/>
            <p:nvPr/>
          </p:nvSpPr>
          <p:spPr>
            <a:xfrm>
              <a:off x="14510458" y="5766274"/>
              <a:ext cx="868144"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9" name="円形"/>
            <p:cNvSpPr/>
            <p:nvPr/>
          </p:nvSpPr>
          <p:spPr>
            <a:xfrm>
              <a:off x="14510458" y="9167659"/>
              <a:ext cx="868144"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0" name="円形"/>
            <p:cNvSpPr/>
            <p:nvPr/>
          </p:nvSpPr>
          <p:spPr>
            <a:xfrm>
              <a:off x="14510458" y="10061928"/>
              <a:ext cx="868144"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1" name="楕円"/>
            <p:cNvSpPr/>
            <p:nvPr/>
          </p:nvSpPr>
          <p:spPr>
            <a:xfrm>
              <a:off x="14803443" y="7048005"/>
              <a:ext cx="332974"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2" name="楕円"/>
            <p:cNvSpPr/>
            <p:nvPr/>
          </p:nvSpPr>
          <p:spPr>
            <a:xfrm>
              <a:off x="14803443" y="7791961"/>
              <a:ext cx="332974"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3" name="楕円"/>
            <p:cNvSpPr/>
            <p:nvPr/>
          </p:nvSpPr>
          <p:spPr>
            <a:xfrm>
              <a:off x="14803443" y="8535916"/>
              <a:ext cx="332974"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nvGrpSpPr>
            <p:cNvPr id="324" name="グループ"/>
            <p:cNvGrpSpPr/>
            <p:nvPr/>
          </p:nvGrpSpPr>
          <p:grpSpPr>
            <a:xfrm>
              <a:off x="9996798" y="2189198"/>
              <a:ext cx="868144" cy="8734400"/>
              <a:chOff x="0" y="0"/>
              <a:chExt cx="868142" cy="8734398"/>
            </a:xfrm>
          </p:grpSpPr>
          <p:sp>
            <p:nvSpPr>
              <p:cNvPr id="314" name="円形"/>
              <p:cNvSpPr/>
              <p:nvPr/>
            </p:nvSpPr>
            <p:spPr>
              <a:xfrm>
                <a:off x="0" y="0"/>
                <a:ext cx="868143"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5" name="円形"/>
              <p:cNvSpPr/>
              <p:nvPr/>
            </p:nvSpPr>
            <p:spPr>
              <a:xfrm>
                <a:off x="0" y="894269"/>
                <a:ext cx="868143"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6" name="円形"/>
              <p:cNvSpPr/>
              <p:nvPr/>
            </p:nvSpPr>
            <p:spPr>
              <a:xfrm>
                <a:off x="0" y="1788538"/>
                <a:ext cx="868143"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7" name="円形"/>
              <p:cNvSpPr/>
              <p:nvPr/>
            </p:nvSpPr>
            <p:spPr>
              <a:xfrm>
                <a:off x="0" y="2682807"/>
                <a:ext cx="868143"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8" name="円形"/>
              <p:cNvSpPr/>
              <p:nvPr/>
            </p:nvSpPr>
            <p:spPr>
              <a:xfrm>
                <a:off x="0" y="3577076"/>
                <a:ext cx="868143"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9" name="円形"/>
              <p:cNvSpPr/>
              <p:nvPr/>
            </p:nvSpPr>
            <p:spPr>
              <a:xfrm>
                <a:off x="0" y="6978460"/>
                <a:ext cx="868143"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0" name="円形"/>
              <p:cNvSpPr/>
              <p:nvPr/>
            </p:nvSpPr>
            <p:spPr>
              <a:xfrm>
                <a:off x="0" y="7872729"/>
                <a:ext cx="868143"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1" name="楕円"/>
              <p:cNvSpPr/>
              <p:nvPr/>
            </p:nvSpPr>
            <p:spPr>
              <a:xfrm>
                <a:off x="292985" y="4858807"/>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2" name="楕円"/>
              <p:cNvSpPr/>
              <p:nvPr/>
            </p:nvSpPr>
            <p:spPr>
              <a:xfrm>
                <a:off x="292985" y="5602762"/>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3" name="楕円"/>
              <p:cNvSpPr/>
              <p:nvPr/>
            </p:nvSpPr>
            <p:spPr>
              <a:xfrm>
                <a:off x="292985" y="6346718"/>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sp>
          <p:nvSpPr>
            <p:cNvPr id="325" name="円形"/>
            <p:cNvSpPr/>
            <p:nvPr/>
          </p:nvSpPr>
          <p:spPr>
            <a:xfrm>
              <a:off x="18840036" y="5678428"/>
              <a:ext cx="868143"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6" name="円形"/>
            <p:cNvSpPr/>
            <p:nvPr/>
          </p:nvSpPr>
          <p:spPr>
            <a:xfrm>
              <a:off x="18840036" y="6572698"/>
              <a:ext cx="868143" cy="861670"/>
            </a:xfrm>
            <a:prstGeom prst="ellipse">
              <a:avLst/>
            </a:prstGeom>
            <a:noFill/>
            <a:ln w="762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7" name="楕円"/>
            <p:cNvSpPr/>
            <p:nvPr/>
          </p:nvSpPr>
          <p:spPr>
            <a:xfrm>
              <a:off x="11844279" y="6368572"/>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8" name="楕円"/>
            <p:cNvSpPr/>
            <p:nvPr/>
          </p:nvSpPr>
          <p:spPr>
            <a:xfrm>
              <a:off x="12502164" y="6368572"/>
              <a:ext cx="332974"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9" name="楕円"/>
            <p:cNvSpPr/>
            <p:nvPr/>
          </p:nvSpPr>
          <p:spPr>
            <a:xfrm>
              <a:off x="13160049" y="6368572"/>
              <a:ext cx="332974"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30" name="線"/>
            <p:cNvSpPr/>
            <p:nvPr/>
          </p:nvSpPr>
          <p:spPr>
            <a:xfrm>
              <a:off x="6613718" y="2620033"/>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31" name="線"/>
            <p:cNvSpPr/>
            <p:nvPr/>
          </p:nvSpPr>
          <p:spPr>
            <a:xfrm>
              <a:off x="6613718" y="3514302"/>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32" name="線"/>
            <p:cNvSpPr/>
            <p:nvPr/>
          </p:nvSpPr>
          <p:spPr>
            <a:xfrm>
              <a:off x="6613718" y="4408571"/>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33" name="線"/>
            <p:cNvSpPr/>
            <p:nvPr/>
          </p:nvSpPr>
          <p:spPr>
            <a:xfrm>
              <a:off x="6617167" y="2601339"/>
              <a:ext cx="3297891" cy="91342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34" name="線"/>
            <p:cNvSpPr/>
            <p:nvPr/>
          </p:nvSpPr>
          <p:spPr>
            <a:xfrm>
              <a:off x="6617226" y="3513841"/>
              <a:ext cx="3297891" cy="91342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35" name="線"/>
            <p:cNvSpPr/>
            <p:nvPr/>
          </p:nvSpPr>
          <p:spPr>
            <a:xfrm>
              <a:off x="6617226" y="2601338"/>
              <a:ext cx="3297772" cy="1825929"/>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36" name="線"/>
            <p:cNvSpPr/>
            <p:nvPr/>
          </p:nvSpPr>
          <p:spPr>
            <a:xfrm flipV="1">
              <a:off x="6617167" y="2639615"/>
              <a:ext cx="3297891" cy="87422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37" name="線"/>
            <p:cNvSpPr/>
            <p:nvPr/>
          </p:nvSpPr>
          <p:spPr>
            <a:xfrm flipV="1">
              <a:off x="6619868" y="3532997"/>
              <a:ext cx="3292487" cy="87511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38" name="線"/>
            <p:cNvSpPr/>
            <p:nvPr/>
          </p:nvSpPr>
          <p:spPr>
            <a:xfrm flipV="1">
              <a:off x="6617166" y="2620937"/>
              <a:ext cx="3297891" cy="178673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39" name="線"/>
            <p:cNvSpPr/>
            <p:nvPr/>
          </p:nvSpPr>
          <p:spPr>
            <a:xfrm>
              <a:off x="6613718" y="9718073"/>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0" name="線"/>
            <p:cNvSpPr/>
            <p:nvPr/>
          </p:nvSpPr>
          <p:spPr>
            <a:xfrm>
              <a:off x="6613718" y="10612342"/>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1" name="線"/>
            <p:cNvSpPr/>
            <p:nvPr/>
          </p:nvSpPr>
          <p:spPr>
            <a:xfrm>
              <a:off x="6617226" y="9717612"/>
              <a:ext cx="3297891" cy="91342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2" name="線"/>
            <p:cNvSpPr/>
            <p:nvPr/>
          </p:nvSpPr>
          <p:spPr>
            <a:xfrm flipV="1">
              <a:off x="6619868" y="9736767"/>
              <a:ext cx="3292487" cy="87511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3" name="線"/>
            <p:cNvSpPr/>
            <p:nvPr/>
          </p:nvSpPr>
          <p:spPr>
            <a:xfrm>
              <a:off x="11016257" y="2560243"/>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4" name="線"/>
            <p:cNvSpPr/>
            <p:nvPr/>
          </p:nvSpPr>
          <p:spPr>
            <a:xfrm>
              <a:off x="11016257" y="3454512"/>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5" name="線"/>
            <p:cNvSpPr/>
            <p:nvPr/>
          </p:nvSpPr>
          <p:spPr>
            <a:xfrm>
              <a:off x="11016257" y="4348781"/>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6" name="線"/>
            <p:cNvSpPr/>
            <p:nvPr/>
          </p:nvSpPr>
          <p:spPr>
            <a:xfrm>
              <a:off x="11019706" y="2541548"/>
              <a:ext cx="3297891" cy="91342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7" name="線"/>
            <p:cNvSpPr/>
            <p:nvPr/>
          </p:nvSpPr>
          <p:spPr>
            <a:xfrm>
              <a:off x="11019765" y="3454051"/>
              <a:ext cx="3297891" cy="91342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8" name="線"/>
            <p:cNvSpPr/>
            <p:nvPr/>
          </p:nvSpPr>
          <p:spPr>
            <a:xfrm>
              <a:off x="11019765" y="2541548"/>
              <a:ext cx="3297772" cy="1825929"/>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49" name="線"/>
            <p:cNvSpPr/>
            <p:nvPr/>
          </p:nvSpPr>
          <p:spPr>
            <a:xfrm flipV="1">
              <a:off x="11019706" y="2579825"/>
              <a:ext cx="3297891" cy="87422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0" name="線"/>
            <p:cNvSpPr/>
            <p:nvPr/>
          </p:nvSpPr>
          <p:spPr>
            <a:xfrm flipV="1">
              <a:off x="11022407" y="3473207"/>
              <a:ext cx="3292487" cy="87511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1" name="線"/>
            <p:cNvSpPr/>
            <p:nvPr/>
          </p:nvSpPr>
          <p:spPr>
            <a:xfrm flipV="1">
              <a:off x="11019705" y="2561147"/>
              <a:ext cx="3297892" cy="178673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2" name="線"/>
            <p:cNvSpPr/>
            <p:nvPr/>
          </p:nvSpPr>
          <p:spPr>
            <a:xfrm>
              <a:off x="11016257" y="9658283"/>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3" name="線"/>
            <p:cNvSpPr/>
            <p:nvPr/>
          </p:nvSpPr>
          <p:spPr>
            <a:xfrm>
              <a:off x="11016257" y="10552552"/>
              <a:ext cx="3304790"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4" name="線"/>
            <p:cNvSpPr/>
            <p:nvPr/>
          </p:nvSpPr>
          <p:spPr>
            <a:xfrm>
              <a:off x="11019765" y="9657822"/>
              <a:ext cx="3297891" cy="91342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5" name="線"/>
            <p:cNvSpPr/>
            <p:nvPr/>
          </p:nvSpPr>
          <p:spPr>
            <a:xfrm flipV="1">
              <a:off x="11022407" y="9676977"/>
              <a:ext cx="3292487" cy="87511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6" name="線"/>
            <p:cNvSpPr/>
            <p:nvPr/>
          </p:nvSpPr>
          <p:spPr>
            <a:xfrm>
              <a:off x="15424328" y="3454511"/>
              <a:ext cx="3304790" cy="268761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7" name="線"/>
            <p:cNvSpPr/>
            <p:nvPr/>
          </p:nvSpPr>
          <p:spPr>
            <a:xfrm>
              <a:off x="15424328" y="4348781"/>
              <a:ext cx="3304791" cy="277617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8" name="線"/>
            <p:cNvSpPr/>
            <p:nvPr/>
          </p:nvSpPr>
          <p:spPr>
            <a:xfrm>
              <a:off x="15427776" y="2541548"/>
              <a:ext cx="3286201" cy="361446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59" name="線"/>
            <p:cNvSpPr/>
            <p:nvPr/>
          </p:nvSpPr>
          <p:spPr>
            <a:xfrm>
              <a:off x="15427836" y="3454052"/>
              <a:ext cx="3362966" cy="369757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60" name="線"/>
            <p:cNvSpPr/>
            <p:nvPr/>
          </p:nvSpPr>
          <p:spPr>
            <a:xfrm>
              <a:off x="15427836" y="2541548"/>
              <a:ext cx="3297773" cy="451353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61" name="線"/>
            <p:cNvSpPr/>
            <p:nvPr/>
          </p:nvSpPr>
          <p:spPr>
            <a:xfrm>
              <a:off x="15430478" y="4348320"/>
              <a:ext cx="3292489" cy="1779010"/>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62" name="線"/>
            <p:cNvSpPr/>
            <p:nvPr/>
          </p:nvSpPr>
          <p:spPr>
            <a:xfrm flipV="1">
              <a:off x="15424327" y="6137320"/>
              <a:ext cx="3304791" cy="352096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63" name="線"/>
            <p:cNvSpPr/>
            <p:nvPr/>
          </p:nvSpPr>
          <p:spPr>
            <a:xfrm flipV="1">
              <a:off x="15424328" y="6124201"/>
              <a:ext cx="3304791" cy="442835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64" name="線"/>
            <p:cNvSpPr/>
            <p:nvPr/>
          </p:nvSpPr>
          <p:spPr>
            <a:xfrm flipV="1">
              <a:off x="15427836" y="7032245"/>
              <a:ext cx="3362966" cy="262557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65" name="線"/>
            <p:cNvSpPr/>
            <p:nvPr/>
          </p:nvSpPr>
          <p:spPr>
            <a:xfrm flipV="1">
              <a:off x="15430479" y="7030808"/>
              <a:ext cx="3292489" cy="352128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66" name="1"/>
            <p:cNvSpPr txBox="1"/>
            <p:nvPr/>
          </p:nvSpPr>
          <p:spPr>
            <a:xfrm>
              <a:off x="19075481" y="6651892"/>
              <a:ext cx="440293" cy="71814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rPr sz="1500"/>
                <a:t>1</a:t>
              </a:r>
            </a:p>
          </p:txBody>
        </p:sp>
        <p:sp>
          <p:nvSpPr>
            <p:cNvPr id="367" name="0"/>
            <p:cNvSpPr txBox="1"/>
            <p:nvPr/>
          </p:nvSpPr>
          <p:spPr>
            <a:xfrm>
              <a:off x="19050081" y="5757623"/>
              <a:ext cx="440293" cy="71814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000003"/>
                  </a:solidFill>
                  <a:latin typeface="ヒラギノ角ゴ ProN W3"/>
                  <a:ea typeface="ヒラギノ角ゴ ProN W3"/>
                  <a:cs typeface="ヒラギノ角ゴ ProN W3"/>
                  <a:sym typeface="ヒラギノ角ゴ ProN W3"/>
                </a:defRPr>
              </a:lvl1pPr>
            </a:lstStyle>
            <a:p>
              <a:r>
                <a:rPr sz="1500"/>
                <a:t>0</a:t>
              </a:r>
            </a:p>
          </p:txBody>
        </p:sp>
        <p:sp>
          <p:nvSpPr>
            <p:cNvPr id="368" name="入力層"/>
            <p:cNvSpPr txBox="1"/>
            <p:nvPr/>
          </p:nvSpPr>
          <p:spPr>
            <a:xfrm>
              <a:off x="4146204" y="-201040"/>
              <a:ext cx="1564531" cy="6873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err="1"/>
                <a:t>入力層</a:t>
              </a:r>
              <a:endParaRPr sz="1425"/>
            </a:p>
          </p:txBody>
        </p:sp>
        <p:sp>
          <p:nvSpPr>
            <p:cNvPr id="369" name="中間層"/>
            <p:cNvSpPr txBox="1"/>
            <p:nvPr/>
          </p:nvSpPr>
          <p:spPr>
            <a:xfrm>
              <a:off x="9649820" y="-239616"/>
              <a:ext cx="1564531" cy="6873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a:t>中間層</a:t>
              </a:r>
            </a:p>
          </p:txBody>
        </p:sp>
        <p:sp>
          <p:nvSpPr>
            <p:cNvPr id="370" name="出力層"/>
            <p:cNvSpPr txBox="1"/>
            <p:nvPr/>
          </p:nvSpPr>
          <p:spPr>
            <a:xfrm>
              <a:off x="18442643" y="-51584"/>
              <a:ext cx="1564531" cy="6873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a:t>出力層</a:t>
              </a:r>
            </a:p>
          </p:txBody>
        </p:sp>
        <p:sp>
          <p:nvSpPr>
            <p:cNvPr id="371" name="入れたい変数の数"/>
            <p:cNvSpPr txBox="1"/>
            <p:nvPr/>
          </p:nvSpPr>
          <p:spPr>
            <a:xfrm>
              <a:off x="2750727" y="732117"/>
              <a:ext cx="5463034" cy="6873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err="1"/>
                <a:t>変数の数</a:t>
              </a:r>
              <a:r>
                <a:rPr lang="ja-JP" altLang="en-US" sz="1425"/>
                <a:t>が入力数になる</a:t>
              </a:r>
              <a:endParaRPr sz="1425"/>
            </a:p>
          </p:txBody>
        </p:sp>
        <p:sp>
          <p:nvSpPr>
            <p:cNvPr id="372" name="出したい変数の数"/>
            <p:cNvSpPr txBox="1"/>
            <p:nvPr/>
          </p:nvSpPr>
          <p:spPr>
            <a:xfrm>
              <a:off x="17236142" y="1043016"/>
              <a:ext cx="4001096" cy="6873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a:t>出したい変数の数</a:t>
              </a:r>
            </a:p>
          </p:txBody>
        </p:sp>
        <p:sp>
          <p:nvSpPr>
            <p:cNvPr id="373" name="X:0, Y:0"/>
            <p:cNvSpPr txBox="1"/>
            <p:nvPr/>
          </p:nvSpPr>
          <p:spPr>
            <a:xfrm>
              <a:off x="3240559" y="2208080"/>
              <a:ext cx="3244480" cy="71814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t>X:0, Y:</a:t>
              </a:r>
              <a:r>
                <a:rPr lang="en-US" altLang="ja-JP" sz="1500"/>
                <a:t>0 </a:t>
              </a:r>
              <a:r>
                <a:rPr lang="ja-JP" altLang="en-US" sz="1500"/>
                <a:t>の値</a:t>
              </a:r>
              <a:endParaRPr sz="1500"/>
            </a:p>
          </p:txBody>
        </p:sp>
        <p:sp>
          <p:nvSpPr>
            <p:cNvPr id="374" name="X:1, Y:0"/>
            <p:cNvSpPr txBox="1"/>
            <p:nvPr/>
          </p:nvSpPr>
          <p:spPr>
            <a:xfrm>
              <a:off x="3240559" y="3145749"/>
              <a:ext cx="3244480" cy="71814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t>X:1, Y:0</a:t>
              </a:r>
              <a:r>
                <a:rPr lang="en-US" sz="1500"/>
                <a:t> </a:t>
              </a:r>
              <a:r>
                <a:rPr lang="ja-JP" altLang="en-US" sz="1500"/>
                <a:t>の値</a:t>
              </a:r>
              <a:endParaRPr sz="1500"/>
            </a:p>
          </p:txBody>
        </p:sp>
        <p:sp>
          <p:nvSpPr>
            <p:cNvPr id="375" name="X:2, Y:0"/>
            <p:cNvSpPr txBox="1"/>
            <p:nvPr/>
          </p:nvSpPr>
          <p:spPr>
            <a:xfrm>
              <a:off x="3240559" y="4083418"/>
              <a:ext cx="3244480" cy="71814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t>X:2, Y:0</a:t>
              </a:r>
              <a:r>
                <a:rPr lang="en-US" sz="1500"/>
                <a:t> </a:t>
              </a:r>
              <a:r>
                <a:rPr lang="ja-JP" altLang="en-US" sz="1500"/>
                <a:t>の値</a:t>
              </a:r>
              <a:endParaRPr sz="1500"/>
            </a:p>
          </p:txBody>
        </p:sp>
        <p:sp>
          <p:nvSpPr>
            <p:cNvPr id="376" name="X:3, Y:0"/>
            <p:cNvSpPr txBox="1"/>
            <p:nvPr/>
          </p:nvSpPr>
          <p:spPr>
            <a:xfrm>
              <a:off x="3240559" y="5021090"/>
              <a:ext cx="3244480" cy="71814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t>X:3, Y:0</a:t>
              </a:r>
              <a:r>
                <a:rPr lang="en-US" sz="1500"/>
                <a:t> </a:t>
              </a:r>
              <a:r>
                <a:rPr lang="ja-JP" altLang="en-US" sz="1500"/>
                <a:t>の値</a:t>
              </a:r>
              <a:endParaRPr sz="1500"/>
            </a:p>
          </p:txBody>
        </p:sp>
        <p:sp>
          <p:nvSpPr>
            <p:cNvPr id="377" name="X:64, Y:63"/>
            <p:cNvSpPr txBox="1"/>
            <p:nvPr/>
          </p:nvSpPr>
          <p:spPr>
            <a:xfrm>
              <a:off x="2980871" y="9275140"/>
              <a:ext cx="3919877" cy="71814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t>X:64, Y:63</a:t>
              </a:r>
              <a:r>
                <a:rPr lang="en-US" sz="1500"/>
                <a:t> </a:t>
              </a:r>
              <a:r>
                <a:rPr lang="ja-JP" altLang="en-US" sz="1500"/>
                <a:t>の値</a:t>
              </a:r>
              <a:endParaRPr sz="1500"/>
            </a:p>
          </p:txBody>
        </p:sp>
        <p:sp>
          <p:nvSpPr>
            <p:cNvPr id="378" name="X:64, Y:64"/>
            <p:cNvSpPr txBox="1"/>
            <p:nvPr/>
          </p:nvSpPr>
          <p:spPr>
            <a:xfrm>
              <a:off x="2980871" y="10175961"/>
              <a:ext cx="3919877" cy="71814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t>X:64, Y:64</a:t>
              </a:r>
              <a:r>
                <a:rPr lang="en-US" sz="1500"/>
                <a:t> </a:t>
              </a:r>
              <a:r>
                <a:rPr lang="ja-JP" altLang="en-US" sz="1500"/>
                <a:t>の値</a:t>
              </a:r>
              <a:endParaRPr sz="1500"/>
            </a:p>
          </p:txBody>
        </p:sp>
        <p:sp>
          <p:nvSpPr>
            <p:cNvPr id="379" name="線"/>
            <p:cNvSpPr/>
            <p:nvPr/>
          </p:nvSpPr>
          <p:spPr>
            <a:xfrm rot="16240955">
              <a:off x="-1833624" y="6239804"/>
              <a:ext cx="8667165" cy="599262"/>
            </a:xfrm>
            <a:custGeom>
              <a:avLst/>
              <a:gdLst/>
              <a:ahLst/>
              <a:cxnLst>
                <a:cxn ang="0">
                  <a:pos x="wd2" y="hd2"/>
                </a:cxn>
                <a:cxn ang="5400000">
                  <a:pos x="wd2" y="hd2"/>
                </a:cxn>
                <a:cxn ang="10800000">
                  <a:pos x="wd2" y="hd2"/>
                </a:cxn>
                <a:cxn ang="16200000">
                  <a:pos x="wd2" y="hd2"/>
                </a:cxn>
              </a:cxnLst>
              <a:rect l="0" t="0" r="r" b="b"/>
              <a:pathLst>
                <a:path w="21600" h="16514" extrusionOk="0">
                  <a:moveTo>
                    <a:pt x="0" y="16514"/>
                  </a:moveTo>
                  <a:cubicBezTo>
                    <a:pt x="96" y="15138"/>
                    <a:pt x="224" y="13869"/>
                    <a:pt x="380" y="12755"/>
                  </a:cubicBezTo>
                  <a:cubicBezTo>
                    <a:pt x="1083" y="7742"/>
                    <a:pt x="2049" y="6651"/>
                    <a:pt x="3054" y="6910"/>
                  </a:cubicBezTo>
                  <a:cubicBezTo>
                    <a:pt x="5764" y="7608"/>
                    <a:pt x="8672" y="18562"/>
                    <a:pt x="10546" y="5172"/>
                  </a:cubicBezTo>
                  <a:cubicBezTo>
                    <a:pt x="10757" y="3663"/>
                    <a:pt x="10924" y="1910"/>
                    <a:pt x="11038" y="0"/>
                  </a:cubicBezTo>
                  <a:cubicBezTo>
                    <a:pt x="11224" y="2104"/>
                    <a:pt x="11473" y="3939"/>
                    <a:pt x="11771" y="5394"/>
                  </a:cubicBezTo>
                  <a:cubicBezTo>
                    <a:pt x="14436" y="18451"/>
                    <a:pt x="18369" y="-3038"/>
                    <a:pt x="20981" y="10960"/>
                  </a:cubicBezTo>
                  <a:cubicBezTo>
                    <a:pt x="21229" y="12288"/>
                    <a:pt x="21439" y="13895"/>
                    <a:pt x="21600" y="15707"/>
                  </a:cubicBezTo>
                </a:path>
              </a:pathLst>
            </a:cu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a:p>
          </p:txBody>
        </p:sp>
        <p:sp>
          <p:nvSpPr>
            <p:cNvPr id="380" name="64✖️64…"/>
            <p:cNvSpPr txBox="1"/>
            <p:nvPr/>
          </p:nvSpPr>
          <p:spPr>
            <a:xfrm>
              <a:off x="-1" y="5453959"/>
              <a:ext cx="1915053" cy="127214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p>
              <a:pPr defTabSz="914377">
                <a:defRPr sz="3800">
                  <a:solidFill>
                    <a:srgbClr val="5E5E5E"/>
                  </a:solidFill>
                  <a:latin typeface="ヒラギノ角ゴ ProN W3"/>
                  <a:ea typeface="ヒラギノ角ゴ ProN W3"/>
                  <a:cs typeface="ヒラギノ角ゴ ProN W3"/>
                  <a:sym typeface="ヒラギノ角ゴ ProN W3"/>
                </a:defRPr>
              </a:pPr>
              <a:r>
                <a:rPr sz="1425" b="1" dirty="0">
                  <a:solidFill>
                    <a:srgbClr val="FF0000"/>
                  </a:solidFill>
                </a:rPr>
                <a:t>64</a:t>
              </a:r>
              <a:r>
                <a:rPr lang="en-US" altLang="ja-JP" sz="1425" b="1" dirty="0">
                  <a:solidFill>
                    <a:srgbClr val="FF0000"/>
                  </a:solidFill>
                </a:rPr>
                <a:t>×</a:t>
              </a:r>
              <a:r>
                <a:rPr sz="1425" b="1" dirty="0">
                  <a:solidFill>
                    <a:srgbClr val="FF0000"/>
                  </a:solidFill>
                </a:rPr>
                <a:t>64</a:t>
              </a:r>
            </a:p>
            <a:p>
              <a:pPr defTabSz="914377">
                <a:defRPr sz="3800">
                  <a:solidFill>
                    <a:srgbClr val="5E5E5E"/>
                  </a:solidFill>
                  <a:latin typeface="ヒラギノ角ゴ ProN W3"/>
                  <a:ea typeface="ヒラギノ角ゴ ProN W3"/>
                  <a:cs typeface="ヒラギノ角ゴ ProN W3"/>
                  <a:sym typeface="ヒラギノ角ゴ ProN W3"/>
                </a:defRPr>
              </a:pPr>
              <a:r>
                <a:rPr sz="1425" b="1" dirty="0">
                  <a:solidFill>
                    <a:srgbClr val="FF0000"/>
                  </a:solidFill>
                </a:rPr>
                <a:t>= 4096</a:t>
              </a:r>
            </a:p>
          </p:txBody>
        </p:sp>
        <p:sp>
          <p:nvSpPr>
            <p:cNvPr id="381" name="healthy(0,1)"/>
            <p:cNvSpPr txBox="1"/>
            <p:nvPr/>
          </p:nvSpPr>
          <p:spPr>
            <a:xfrm>
              <a:off x="20114246" y="5773012"/>
              <a:ext cx="2949525" cy="6873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a:t>healthy(0,1)</a:t>
              </a:r>
            </a:p>
          </p:txBody>
        </p:sp>
        <p:sp>
          <p:nvSpPr>
            <p:cNvPr id="382" name="covid19(1,0)"/>
            <p:cNvSpPr txBox="1"/>
            <p:nvPr/>
          </p:nvSpPr>
          <p:spPr>
            <a:xfrm>
              <a:off x="20024966" y="6636625"/>
              <a:ext cx="3133338" cy="6873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a:t>covid19(1,0)</a:t>
              </a:r>
            </a:p>
          </p:txBody>
        </p:sp>
      </p:grpSp>
      <p:sp>
        <p:nvSpPr>
          <p:cNvPr id="384" name="入力層には各マスの色情報の数値が変数になる"/>
          <p:cNvSpPr txBox="1"/>
          <p:nvPr/>
        </p:nvSpPr>
        <p:spPr>
          <a:xfrm>
            <a:off x="1460927" y="111475"/>
            <a:ext cx="6070573" cy="3443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300"/>
            </a:lvl1pPr>
          </a:lstStyle>
          <a:p>
            <a:r>
              <a:rPr sz="1988" err="1"/>
              <a:t>入力層には各マスの色情報の数値</a:t>
            </a:r>
            <a:r>
              <a:rPr lang="en-US" sz="1988"/>
              <a:t>(</a:t>
            </a:r>
            <a:r>
              <a:rPr lang="ja-JP" altLang="en-US" sz="1988"/>
              <a:t>＝変数</a:t>
            </a:r>
            <a:r>
              <a:rPr lang="en-US" altLang="ja-JP" sz="1988"/>
              <a:t>)</a:t>
            </a:r>
            <a:r>
              <a:rPr lang="ja-JP" altLang="en-US" sz="1988"/>
              <a:t>を入力する</a:t>
            </a:r>
            <a:endParaRPr sz="1988"/>
          </a:p>
        </p:txBody>
      </p:sp>
      <p:grpSp>
        <p:nvGrpSpPr>
          <p:cNvPr id="387" name="00000273_009.png"/>
          <p:cNvGrpSpPr/>
          <p:nvPr/>
        </p:nvGrpSpPr>
        <p:grpSpPr>
          <a:xfrm>
            <a:off x="117859" y="1701119"/>
            <a:ext cx="846484" cy="875059"/>
            <a:chOff x="0" y="0"/>
            <a:chExt cx="2257290" cy="2333490"/>
          </a:xfrm>
        </p:grpSpPr>
        <p:pic>
          <p:nvPicPr>
            <p:cNvPr id="386" name="00000273_009.png" descr="00000273_009.png"/>
            <p:cNvPicPr>
              <a:picLocks noChangeAspect="1"/>
            </p:cNvPicPr>
            <p:nvPr/>
          </p:nvPicPr>
          <p:blipFill>
            <a:blip r:embed="rId2"/>
            <a:stretch>
              <a:fillRect/>
            </a:stretch>
          </p:blipFill>
          <p:spPr>
            <a:xfrm>
              <a:off x="127000" y="88900"/>
              <a:ext cx="2003291" cy="2003291"/>
            </a:xfrm>
            <a:prstGeom prst="rect">
              <a:avLst/>
            </a:prstGeom>
            <a:ln>
              <a:noFill/>
            </a:ln>
            <a:effectLst/>
          </p:spPr>
        </p:pic>
        <p:pic>
          <p:nvPicPr>
            <p:cNvPr id="385" name="00000273_009.png" descr="00000273_009.png"/>
            <p:cNvPicPr>
              <a:picLocks/>
            </p:cNvPicPr>
            <p:nvPr/>
          </p:nvPicPr>
          <p:blipFill>
            <a:blip r:embed="rId3"/>
            <a:stretch>
              <a:fillRect/>
            </a:stretch>
          </p:blipFill>
          <p:spPr>
            <a:xfrm>
              <a:off x="0" y="0"/>
              <a:ext cx="2257291" cy="2333491"/>
            </a:xfrm>
            <a:prstGeom prst="rect">
              <a:avLst/>
            </a:prstGeom>
            <a:effectLst/>
          </p:spPr>
        </p:pic>
      </p:grpSp>
      <p:sp>
        <p:nvSpPr>
          <p:cNvPr id="2" name="スライド番号プレースホルダー 1">
            <a:extLst>
              <a:ext uri="{FF2B5EF4-FFF2-40B4-BE49-F238E27FC236}">
                <a16:creationId xmlns:a16="http://schemas.microsoft.com/office/drawing/2014/main" id="{E329306F-D9CF-8C3C-9F86-BD687EE164D5}"/>
              </a:ext>
            </a:extLst>
          </p:cNvPr>
          <p:cNvSpPr>
            <a:spLocks noGrp="1"/>
          </p:cNvSpPr>
          <p:nvPr>
            <p:ph type="sldNum" sz="quarter" idx="2"/>
          </p:nvPr>
        </p:nvSpPr>
        <p:spPr/>
        <p:txBody>
          <a:bodyPr/>
          <a:lstStyle/>
          <a:p>
            <a:fld id="{86CB4B4D-7CA3-9044-876B-883B54F8677D}" type="slidenum">
              <a:rPr lang="en-US" altLang="ja-JP" smtClean="0"/>
              <a:t>15</a:t>
            </a:fld>
            <a:endParaRPr lang="ja-JP"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BE05C-E389-471C-B146-44A8DBD8DEB2}"/>
            </a:ext>
          </a:extLst>
        </p:cNvPr>
        <p:cNvGrpSpPr/>
        <p:nvPr/>
      </p:nvGrpSpPr>
      <p:grpSpPr>
        <a:xfrm>
          <a:off x="0" y="0"/>
          <a:ext cx="0" cy="0"/>
          <a:chOff x="0" y="0"/>
          <a:chExt cx="0" cy="0"/>
        </a:xfrm>
      </p:grpSpPr>
      <p:sp>
        <p:nvSpPr>
          <p:cNvPr id="4" name="四角形">
            <a:extLst>
              <a:ext uri="{FF2B5EF4-FFF2-40B4-BE49-F238E27FC236}">
                <a16:creationId xmlns:a16="http://schemas.microsoft.com/office/drawing/2014/main" id="{565154F8-85D8-ABF5-84E9-CB6BC232A4D2}"/>
              </a:ext>
            </a:extLst>
          </p:cNvPr>
          <p:cNvSpPr/>
          <p:nvPr/>
        </p:nvSpPr>
        <p:spPr>
          <a:xfrm>
            <a:off x="2000250" y="1433146"/>
            <a:ext cx="5143500" cy="2013297"/>
          </a:xfrm>
          <a:prstGeom prst="rect">
            <a:avLst/>
          </a:prstGeom>
          <a:solidFill>
            <a:srgbClr val="FFC000"/>
          </a:solidFill>
          <a:ln w="12700">
            <a:solidFill>
              <a:srgbClr val="FFC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dirty="0"/>
          </a:p>
        </p:txBody>
      </p:sp>
      <p:sp>
        <p:nvSpPr>
          <p:cNvPr id="2" name="object 2">
            <a:extLst>
              <a:ext uri="{FF2B5EF4-FFF2-40B4-BE49-F238E27FC236}">
                <a16:creationId xmlns:a16="http://schemas.microsoft.com/office/drawing/2014/main" id="{156D08A9-9238-8CB8-8800-C4F7CBCB3F7B}"/>
              </a:ext>
            </a:extLst>
          </p:cNvPr>
          <p:cNvSpPr txBox="1">
            <a:spLocks noGrp="1"/>
          </p:cNvSpPr>
          <p:nvPr>
            <p:ph type="ctrTitle"/>
          </p:nvPr>
        </p:nvSpPr>
        <p:spPr>
          <a:xfrm>
            <a:off x="2000250" y="2194704"/>
            <a:ext cx="5143500" cy="973068"/>
          </a:xfrm>
          <a:prstGeom prst="rect">
            <a:avLst/>
          </a:prstGeom>
        </p:spPr>
        <p:txBody>
          <a:bodyPr vert="horz" wrap="square" lIns="0" tIns="7220" rIns="0" bIns="0" rtlCol="0">
            <a:spAutoFit/>
          </a:bodyPr>
          <a:lstStyle/>
          <a:p>
            <a:pPr marL="5776" algn="ctr">
              <a:spcBef>
                <a:spcPts val="57"/>
              </a:spcBef>
            </a:pPr>
            <a:r>
              <a:rPr sz="3138" spc="-2" dirty="0" err="1">
                <a:solidFill>
                  <a:srgbClr val="000000"/>
                </a:solidFill>
                <a:latin typeface="BIZ UDGothic"/>
                <a:cs typeface="BIZ UDGothic"/>
              </a:rPr>
              <a:t>深層学習</a:t>
            </a:r>
            <a:br>
              <a:rPr lang="en-US" sz="3138" spc="-2" dirty="0">
                <a:solidFill>
                  <a:srgbClr val="000000"/>
                </a:solidFill>
                <a:latin typeface="BIZ UDGothic"/>
                <a:cs typeface="BIZ UDGothic"/>
              </a:rPr>
            </a:br>
            <a:r>
              <a:rPr lang="en-US" sz="3138" spc="-2" dirty="0" err="1">
                <a:solidFill>
                  <a:srgbClr val="000000"/>
                </a:solidFill>
                <a:latin typeface="BIZ UDGothic"/>
                <a:cs typeface="BIZ UDGothic"/>
              </a:rPr>
              <a:t>演習</a:t>
            </a:r>
            <a:endParaRPr sz="3138" dirty="0">
              <a:latin typeface="BIZ UDGothic"/>
              <a:cs typeface="BIZ UDGothic"/>
            </a:endParaRPr>
          </a:p>
        </p:txBody>
      </p:sp>
      <p:sp>
        <p:nvSpPr>
          <p:cNvPr id="7" name="テキスト ボックス 6">
            <a:extLst>
              <a:ext uri="{FF2B5EF4-FFF2-40B4-BE49-F238E27FC236}">
                <a16:creationId xmlns:a16="http://schemas.microsoft.com/office/drawing/2014/main" id="{FE0947A2-942D-D21A-2C51-C8D395293146}"/>
              </a:ext>
            </a:extLst>
          </p:cNvPr>
          <p:cNvSpPr txBox="1"/>
          <p:nvPr/>
        </p:nvSpPr>
        <p:spPr>
          <a:xfrm>
            <a:off x="2590800" y="3746336"/>
            <a:ext cx="4269117" cy="461665"/>
          </a:xfrm>
          <a:prstGeom prst="rect">
            <a:avLst/>
          </a:prstGeom>
          <a:noFill/>
        </p:spPr>
        <p:txBody>
          <a:bodyPr wrap="none" rtlCol="0">
            <a:spAutoFit/>
          </a:bodyPr>
          <a:lstStyle/>
          <a:p>
            <a:r>
              <a:rPr kumimoji="1" lang="ja-JP" altLang="en-US" sz="2400" b="1"/>
              <a:t>画像を使って深層学習を行う</a:t>
            </a:r>
          </a:p>
        </p:txBody>
      </p:sp>
      <p:sp>
        <p:nvSpPr>
          <p:cNvPr id="3" name="スライド番号プレースホルダー 2">
            <a:extLst>
              <a:ext uri="{FF2B5EF4-FFF2-40B4-BE49-F238E27FC236}">
                <a16:creationId xmlns:a16="http://schemas.microsoft.com/office/drawing/2014/main" id="{52E235D8-263E-40A6-55A8-06887BF6A6B7}"/>
              </a:ext>
            </a:extLst>
          </p:cNvPr>
          <p:cNvSpPr>
            <a:spLocks noGrp="1"/>
          </p:cNvSpPr>
          <p:nvPr>
            <p:ph type="sldNum" sz="quarter" idx="7"/>
          </p:nvPr>
        </p:nvSpPr>
        <p:spPr/>
        <p:txBody>
          <a:bodyPr/>
          <a:lstStyle/>
          <a:p>
            <a:fld id="{B6F15528-21DE-4FAA-801E-634DDDAF4B2B}" type="slidenum">
              <a:rPr lang="en-US" altLang="ja-JP" smtClean="0"/>
              <a:t>16</a:t>
            </a:fld>
            <a:endParaRPr lang="ja-JP" altLang="en-US"/>
          </a:p>
        </p:txBody>
      </p:sp>
    </p:spTree>
    <p:extLst>
      <p:ext uri="{BB962C8B-B14F-4D97-AF65-F5344CB8AC3E}">
        <p14:creationId xmlns:p14="http://schemas.microsoft.com/office/powerpoint/2010/main" val="3360094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657350"/>
            <a:ext cx="8534400" cy="2715718"/>
          </a:xfrm>
          <a:prstGeom prst="rect">
            <a:avLst/>
          </a:prstGeom>
        </p:spPr>
        <p:txBody>
          <a:bodyPr vert="horz" wrap="square" lIns="0" tIns="6642" rIns="0" bIns="0" rtlCol="0">
            <a:spAutoFit/>
          </a:bodyPr>
          <a:lstStyle/>
          <a:p>
            <a:pPr marL="5776" marR="2310">
              <a:lnSpc>
                <a:spcPct val="150000"/>
              </a:lnSpc>
              <a:spcBef>
                <a:spcPts val="52"/>
              </a:spcBef>
            </a:pPr>
            <a:r>
              <a:rPr lang="en-US" sz="2000" b="1" spc="-2" dirty="0" err="1">
                <a:latin typeface="Meiryo" panose="020B0604030504040204" pitchFamily="34" charset="-128"/>
                <a:ea typeface="Meiryo" panose="020B0604030504040204" pitchFamily="34" charset="-128"/>
              </a:rPr>
              <a:t>今回から画像データを使うため、webclassから画像ファイル</a:t>
            </a:r>
            <a:r>
              <a:rPr lang="en-US" sz="2000" b="1" spc="-2" dirty="0">
                <a:latin typeface="Meiryo" panose="020B0604030504040204" pitchFamily="34" charset="-128"/>
                <a:ea typeface="Meiryo" panose="020B0604030504040204" pitchFamily="34" charset="-128"/>
              </a:rPr>
              <a:t>(</a:t>
            </a:r>
            <a:r>
              <a:rPr lang="en-US" sz="2000" b="1" spc="-2" dirty="0" err="1">
                <a:latin typeface="Meiryo" panose="020B0604030504040204" pitchFamily="34" charset="-128"/>
                <a:ea typeface="Meiryo" panose="020B0604030504040204" pitchFamily="34" charset="-128"/>
              </a:rPr>
              <a:t>image_TMDU.zip</a:t>
            </a:r>
            <a:r>
              <a:rPr lang="en-US" sz="2000" b="1" spc="-2" dirty="0">
                <a:latin typeface="Meiryo" panose="020B0604030504040204" pitchFamily="34" charset="-128"/>
                <a:ea typeface="Meiryo" panose="020B0604030504040204" pitchFamily="34" charset="-128"/>
              </a:rPr>
              <a:t>)</a:t>
            </a:r>
            <a:r>
              <a:rPr lang="en-US" sz="2000" b="1" spc="-2" dirty="0" err="1">
                <a:latin typeface="Meiryo" panose="020B0604030504040204" pitchFamily="34" charset="-128"/>
                <a:ea typeface="Meiryo" panose="020B0604030504040204" pitchFamily="34" charset="-128"/>
              </a:rPr>
              <a:t>をダウンロードしてください</a:t>
            </a:r>
            <a:r>
              <a:rPr lang="en-US" sz="2000" b="1" spc="-2" dirty="0">
                <a:latin typeface="Meiryo" panose="020B0604030504040204" pitchFamily="34" charset="-128"/>
                <a:ea typeface="Meiryo" panose="020B0604030504040204" pitchFamily="34" charset="-128"/>
              </a:rPr>
              <a:t>。</a:t>
            </a:r>
            <a:br>
              <a:rPr lang="en-US" sz="2000" b="1" spc="-2" dirty="0">
                <a:latin typeface="Meiryo" panose="020B0604030504040204" pitchFamily="34" charset="-128"/>
                <a:ea typeface="Meiryo" panose="020B0604030504040204" pitchFamily="34" charset="-128"/>
              </a:rPr>
            </a:br>
            <a:br>
              <a:rPr lang="en-US" sz="2000" b="1" spc="-2" dirty="0">
                <a:latin typeface="Meiryo" panose="020B0604030504040204" pitchFamily="34" charset="-128"/>
                <a:ea typeface="Meiryo" panose="020B0604030504040204" pitchFamily="34" charset="-128"/>
              </a:rPr>
            </a:br>
            <a:r>
              <a:rPr lang="en-US" sz="2000" b="1" spc="-2" dirty="0" err="1">
                <a:latin typeface="Meiryo" panose="020B0604030504040204" pitchFamily="34" charset="-128"/>
                <a:ea typeface="Meiryo" panose="020B0604030504040204" pitchFamily="34" charset="-128"/>
              </a:rPr>
              <a:t>ダウンロードしたzipファイルを展開</a:t>
            </a:r>
            <a:r>
              <a:rPr lang="en-US" sz="2000" b="1" spc="-2" dirty="0">
                <a:latin typeface="Meiryo" panose="020B0604030504040204" pitchFamily="34" charset="-128"/>
                <a:ea typeface="Meiryo" panose="020B0604030504040204" pitchFamily="34" charset="-128"/>
              </a:rPr>
              <a:t>(</a:t>
            </a:r>
            <a:r>
              <a:rPr lang="en-US" sz="2000" b="1" spc="-2" dirty="0" err="1">
                <a:latin typeface="Meiryo" panose="020B0604030504040204" pitchFamily="34" charset="-128"/>
                <a:ea typeface="Meiryo" panose="020B0604030504040204" pitchFamily="34" charset="-128"/>
              </a:rPr>
              <a:t>解凍</a:t>
            </a:r>
            <a:r>
              <a:rPr lang="en-US" sz="2000" b="1" spc="-2" dirty="0">
                <a:latin typeface="Meiryo" panose="020B0604030504040204" pitchFamily="34" charset="-128"/>
                <a:ea typeface="Meiryo" panose="020B0604030504040204" pitchFamily="34" charset="-128"/>
              </a:rPr>
              <a:t>)</a:t>
            </a:r>
            <a:r>
              <a:rPr lang="en-US" sz="2000" b="1" spc="-2" dirty="0" err="1">
                <a:latin typeface="Meiryo" panose="020B0604030504040204" pitchFamily="34" charset="-128"/>
                <a:ea typeface="Meiryo" panose="020B0604030504040204" pitchFamily="34" charset="-128"/>
              </a:rPr>
              <a:t>せずに、そのまま自分のGoogle</a:t>
            </a:r>
            <a:r>
              <a:rPr lang="en-US" sz="2000" b="1" spc="-2" dirty="0">
                <a:latin typeface="Meiryo" panose="020B0604030504040204" pitchFamily="34" charset="-128"/>
                <a:ea typeface="Meiryo" panose="020B0604030504040204" pitchFamily="34" charset="-128"/>
              </a:rPr>
              <a:t> </a:t>
            </a:r>
            <a:r>
              <a:rPr lang="en-US" sz="2000" b="1" spc="-2" dirty="0" err="1">
                <a:latin typeface="Meiryo" panose="020B0604030504040204" pitchFamily="34" charset="-128"/>
                <a:ea typeface="Meiryo" panose="020B0604030504040204" pitchFamily="34" charset="-128"/>
              </a:rPr>
              <a:t>Driveにアップロードしてください</a:t>
            </a:r>
            <a:r>
              <a:rPr lang="en-US" sz="2400" b="1" spc="-2" dirty="0">
                <a:latin typeface="Meiryo" panose="020B0604030504040204" pitchFamily="34" charset="-128"/>
                <a:ea typeface="Meiryo" panose="020B0604030504040204" pitchFamily="34" charset="-128"/>
              </a:rPr>
              <a:t>。</a:t>
            </a:r>
            <a:br>
              <a:rPr lang="en-US" sz="1524" spc="-2" dirty="0"/>
            </a:br>
            <a:endParaRPr sz="1524" dirty="0"/>
          </a:p>
        </p:txBody>
      </p:sp>
      <p:sp>
        <p:nvSpPr>
          <p:cNvPr id="3" name="①学習モデルの選択(今回は線形回帰)…">
            <a:extLst>
              <a:ext uri="{FF2B5EF4-FFF2-40B4-BE49-F238E27FC236}">
                <a16:creationId xmlns:a16="http://schemas.microsoft.com/office/drawing/2014/main" id="{A7ABB616-716C-1D65-1C33-DDB45F4A10F2}"/>
              </a:ext>
            </a:extLst>
          </p:cNvPr>
          <p:cNvSpPr txBox="1"/>
          <p:nvPr/>
        </p:nvSpPr>
        <p:spPr>
          <a:xfrm>
            <a:off x="0" y="54910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STEP0：画像データのアップロード</a:t>
            </a:r>
          </a:p>
        </p:txBody>
      </p:sp>
      <p:sp>
        <p:nvSpPr>
          <p:cNvPr id="4" name="ニューラルネットワークとは(軽く復習)">
            <a:extLst>
              <a:ext uri="{FF2B5EF4-FFF2-40B4-BE49-F238E27FC236}">
                <a16:creationId xmlns:a16="http://schemas.microsoft.com/office/drawing/2014/main" id="{89F9DAAC-77B6-E1FE-EE59-50F1D2A5C49B}"/>
              </a:ext>
            </a:extLst>
          </p:cNvPr>
          <p:cNvSpPr txBox="1"/>
          <p:nvPr/>
        </p:nvSpPr>
        <p:spPr>
          <a:xfrm>
            <a:off x="0" y="11391"/>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5" name="①学習モデルの選択…">
            <a:extLst>
              <a:ext uri="{FF2B5EF4-FFF2-40B4-BE49-F238E27FC236}">
                <a16:creationId xmlns:a16="http://schemas.microsoft.com/office/drawing/2014/main" id="{34EF2600-831B-493E-C3AE-9CDB68B9FB9B}"/>
              </a:ext>
            </a:extLst>
          </p:cNvPr>
          <p:cNvSpPr txBox="1"/>
          <p:nvPr/>
        </p:nvSpPr>
        <p:spPr>
          <a:xfrm>
            <a:off x="6843562" y="22838"/>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6" name="スライド番号プレースホルダー 5">
            <a:extLst>
              <a:ext uri="{FF2B5EF4-FFF2-40B4-BE49-F238E27FC236}">
                <a16:creationId xmlns:a16="http://schemas.microsoft.com/office/drawing/2014/main" id="{68F6E88C-1947-A7F8-9639-353581174CA0}"/>
              </a:ext>
            </a:extLst>
          </p:cNvPr>
          <p:cNvSpPr>
            <a:spLocks noGrp="1"/>
          </p:cNvSpPr>
          <p:nvPr>
            <p:ph type="sldNum" sz="quarter" idx="7"/>
          </p:nvPr>
        </p:nvSpPr>
        <p:spPr/>
        <p:txBody>
          <a:bodyPr/>
          <a:lstStyle/>
          <a:p>
            <a:fld id="{B6F15528-21DE-4FAA-801E-634DDDAF4B2B}" type="slidenum">
              <a:rPr lang="en-US" altLang="ja-JP" smtClean="0"/>
              <a:t>17</a:t>
            </a:fld>
            <a:endParaRPr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a:grpSpLocks noChangeAspect="1"/>
          </p:cNvGrpSpPr>
          <p:nvPr/>
        </p:nvGrpSpPr>
        <p:grpSpPr>
          <a:xfrm>
            <a:off x="914400" y="1637077"/>
            <a:ext cx="7039224" cy="3285870"/>
            <a:chOff x="1729075" y="1209422"/>
            <a:chExt cx="17362973" cy="8104936"/>
          </a:xfrm>
        </p:grpSpPr>
        <p:pic>
          <p:nvPicPr>
            <p:cNvPr id="3" name="object 3"/>
            <p:cNvPicPr/>
            <p:nvPr/>
          </p:nvPicPr>
          <p:blipFill>
            <a:blip r:embed="rId2" cstate="print"/>
            <a:stretch>
              <a:fillRect/>
            </a:stretch>
          </p:blipFill>
          <p:spPr>
            <a:xfrm>
              <a:off x="2104985" y="1608018"/>
              <a:ext cx="15737738" cy="5696161"/>
            </a:xfrm>
            <a:prstGeom prst="rect">
              <a:avLst/>
            </a:prstGeom>
          </p:spPr>
        </p:pic>
        <p:sp>
          <p:nvSpPr>
            <p:cNvPr id="4" name="object 4"/>
            <p:cNvSpPr>
              <a:spLocks noChangeAspect="1"/>
            </p:cNvSpPr>
            <p:nvPr/>
          </p:nvSpPr>
          <p:spPr>
            <a:xfrm>
              <a:off x="1729075" y="1209422"/>
              <a:ext cx="17362973" cy="8104936"/>
            </a:xfrm>
            <a:custGeom>
              <a:avLst/>
              <a:gdLst/>
              <a:ahLst/>
              <a:cxnLst/>
              <a:rect l="l" t="t" r="r" b="b"/>
              <a:pathLst>
                <a:path w="15842615" h="7738109">
                  <a:moveTo>
                    <a:pt x="0" y="0"/>
                  </a:moveTo>
                  <a:lnTo>
                    <a:pt x="15842449" y="0"/>
                  </a:lnTo>
                  <a:lnTo>
                    <a:pt x="15842449" y="7737985"/>
                  </a:lnTo>
                  <a:lnTo>
                    <a:pt x="0" y="7737985"/>
                  </a:lnTo>
                  <a:lnTo>
                    <a:pt x="0" y="0"/>
                  </a:lnTo>
                  <a:close/>
                </a:path>
              </a:pathLst>
            </a:custGeom>
            <a:ln w="20941">
              <a:solidFill>
                <a:srgbClr val="000000"/>
              </a:solidFill>
            </a:ln>
          </p:spPr>
          <p:txBody>
            <a:bodyPr wrap="square" lIns="0" tIns="0" rIns="0" bIns="0" rtlCol="0"/>
            <a:lstStyle/>
            <a:p>
              <a:endParaRPr/>
            </a:p>
          </p:txBody>
        </p:sp>
        <p:sp>
          <p:nvSpPr>
            <p:cNvPr id="5" name="object 5"/>
            <p:cNvSpPr/>
            <p:nvPr/>
          </p:nvSpPr>
          <p:spPr>
            <a:xfrm>
              <a:off x="16597725" y="1500160"/>
              <a:ext cx="972185" cy="759460"/>
            </a:xfrm>
            <a:custGeom>
              <a:avLst/>
              <a:gdLst/>
              <a:ahLst/>
              <a:cxnLst/>
              <a:rect l="l" t="t" r="r" b="b"/>
              <a:pathLst>
                <a:path w="972184" h="759460">
                  <a:moveTo>
                    <a:pt x="0" y="379507"/>
                  </a:moveTo>
                  <a:lnTo>
                    <a:pt x="2850" y="338155"/>
                  </a:lnTo>
                  <a:lnTo>
                    <a:pt x="11204" y="298094"/>
                  </a:lnTo>
                  <a:lnTo>
                    <a:pt x="24765" y="259553"/>
                  </a:lnTo>
                  <a:lnTo>
                    <a:pt x="43236" y="222766"/>
                  </a:lnTo>
                  <a:lnTo>
                    <a:pt x="66322" y="187962"/>
                  </a:lnTo>
                  <a:lnTo>
                    <a:pt x="93727" y="155375"/>
                  </a:lnTo>
                  <a:lnTo>
                    <a:pt x="125152" y="125235"/>
                  </a:lnTo>
                  <a:lnTo>
                    <a:pt x="160303" y="97773"/>
                  </a:lnTo>
                  <a:lnTo>
                    <a:pt x="198883" y="73222"/>
                  </a:lnTo>
                  <a:lnTo>
                    <a:pt x="240596" y="51813"/>
                  </a:lnTo>
                  <a:lnTo>
                    <a:pt x="285145" y="33778"/>
                  </a:lnTo>
                  <a:lnTo>
                    <a:pt x="332234" y="19347"/>
                  </a:lnTo>
                  <a:lnTo>
                    <a:pt x="381567" y="8753"/>
                  </a:lnTo>
                  <a:lnTo>
                    <a:pt x="432847" y="2226"/>
                  </a:lnTo>
                  <a:lnTo>
                    <a:pt x="485778" y="0"/>
                  </a:lnTo>
                  <a:lnTo>
                    <a:pt x="538709" y="2226"/>
                  </a:lnTo>
                  <a:lnTo>
                    <a:pt x="589989" y="8753"/>
                  </a:lnTo>
                  <a:lnTo>
                    <a:pt x="639321" y="19347"/>
                  </a:lnTo>
                  <a:lnTo>
                    <a:pt x="686410" y="33778"/>
                  </a:lnTo>
                  <a:lnTo>
                    <a:pt x="730959" y="51813"/>
                  </a:lnTo>
                  <a:lnTo>
                    <a:pt x="772672" y="73222"/>
                  </a:lnTo>
                  <a:lnTo>
                    <a:pt x="811252" y="97773"/>
                  </a:lnTo>
                  <a:lnTo>
                    <a:pt x="846403" y="125235"/>
                  </a:lnTo>
                  <a:lnTo>
                    <a:pt x="877829" y="155375"/>
                  </a:lnTo>
                  <a:lnTo>
                    <a:pt x="905233" y="187962"/>
                  </a:lnTo>
                  <a:lnTo>
                    <a:pt x="928319" y="222766"/>
                  </a:lnTo>
                  <a:lnTo>
                    <a:pt x="946791" y="259553"/>
                  </a:lnTo>
                  <a:lnTo>
                    <a:pt x="960352" y="298094"/>
                  </a:lnTo>
                  <a:lnTo>
                    <a:pt x="968705" y="338155"/>
                  </a:lnTo>
                  <a:lnTo>
                    <a:pt x="971556" y="379507"/>
                  </a:lnTo>
                  <a:lnTo>
                    <a:pt x="968705" y="420858"/>
                  </a:lnTo>
                  <a:lnTo>
                    <a:pt x="960352" y="460920"/>
                  </a:lnTo>
                  <a:lnTo>
                    <a:pt x="946791" y="499461"/>
                  </a:lnTo>
                  <a:lnTo>
                    <a:pt x="928319" y="536248"/>
                  </a:lnTo>
                  <a:lnTo>
                    <a:pt x="905233" y="571052"/>
                  </a:lnTo>
                  <a:lnTo>
                    <a:pt x="877829" y="603639"/>
                  </a:lnTo>
                  <a:lnTo>
                    <a:pt x="846403" y="633779"/>
                  </a:lnTo>
                  <a:lnTo>
                    <a:pt x="811252" y="661240"/>
                  </a:lnTo>
                  <a:lnTo>
                    <a:pt x="772672" y="685791"/>
                  </a:lnTo>
                  <a:lnTo>
                    <a:pt x="730959" y="707200"/>
                  </a:lnTo>
                  <a:lnTo>
                    <a:pt x="686410" y="725236"/>
                  </a:lnTo>
                  <a:lnTo>
                    <a:pt x="639321" y="739667"/>
                  </a:lnTo>
                  <a:lnTo>
                    <a:pt x="589989" y="750261"/>
                  </a:lnTo>
                  <a:lnTo>
                    <a:pt x="538709" y="756787"/>
                  </a:lnTo>
                  <a:lnTo>
                    <a:pt x="485778" y="759014"/>
                  </a:lnTo>
                  <a:lnTo>
                    <a:pt x="432847" y="756787"/>
                  </a:lnTo>
                  <a:lnTo>
                    <a:pt x="381567" y="750261"/>
                  </a:lnTo>
                  <a:lnTo>
                    <a:pt x="332234" y="739667"/>
                  </a:lnTo>
                  <a:lnTo>
                    <a:pt x="285145" y="725236"/>
                  </a:lnTo>
                  <a:lnTo>
                    <a:pt x="240596" y="707200"/>
                  </a:lnTo>
                  <a:lnTo>
                    <a:pt x="198883" y="685791"/>
                  </a:lnTo>
                  <a:lnTo>
                    <a:pt x="160303" y="661240"/>
                  </a:lnTo>
                  <a:lnTo>
                    <a:pt x="125152" y="633779"/>
                  </a:lnTo>
                  <a:lnTo>
                    <a:pt x="93727" y="603639"/>
                  </a:lnTo>
                  <a:lnTo>
                    <a:pt x="66322" y="571052"/>
                  </a:lnTo>
                  <a:lnTo>
                    <a:pt x="43236" y="536248"/>
                  </a:lnTo>
                  <a:lnTo>
                    <a:pt x="24765" y="499461"/>
                  </a:lnTo>
                  <a:lnTo>
                    <a:pt x="11204" y="460920"/>
                  </a:lnTo>
                  <a:lnTo>
                    <a:pt x="2850" y="420858"/>
                  </a:lnTo>
                  <a:lnTo>
                    <a:pt x="0" y="379507"/>
                  </a:lnTo>
                  <a:close/>
                </a:path>
              </a:pathLst>
            </a:custGeom>
            <a:ln w="83767">
              <a:solidFill>
                <a:srgbClr val="EE230C"/>
              </a:solidFill>
            </a:ln>
          </p:spPr>
          <p:txBody>
            <a:bodyPr wrap="square" lIns="0" tIns="0" rIns="0" bIns="0" rtlCol="0"/>
            <a:lstStyle/>
            <a:p>
              <a:endParaRPr/>
            </a:p>
          </p:txBody>
        </p:sp>
        <p:sp>
          <p:nvSpPr>
            <p:cNvPr id="6" name="object 6"/>
            <p:cNvSpPr/>
            <p:nvPr/>
          </p:nvSpPr>
          <p:spPr>
            <a:xfrm>
              <a:off x="15231013" y="5571310"/>
              <a:ext cx="1299210" cy="1015365"/>
            </a:xfrm>
            <a:custGeom>
              <a:avLst/>
              <a:gdLst/>
              <a:ahLst/>
              <a:cxnLst/>
              <a:rect l="l" t="t" r="r" b="b"/>
              <a:pathLst>
                <a:path w="1299209" h="1015365">
                  <a:moveTo>
                    <a:pt x="0" y="507645"/>
                  </a:moveTo>
                  <a:lnTo>
                    <a:pt x="2152" y="466010"/>
                  </a:lnTo>
                  <a:lnTo>
                    <a:pt x="8499" y="425302"/>
                  </a:lnTo>
                  <a:lnTo>
                    <a:pt x="18873" y="385652"/>
                  </a:lnTo>
                  <a:lnTo>
                    <a:pt x="33106" y="347189"/>
                  </a:lnTo>
                  <a:lnTo>
                    <a:pt x="51033" y="310046"/>
                  </a:lnTo>
                  <a:lnTo>
                    <a:pt x="72485" y="274352"/>
                  </a:lnTo>
                  <a:lnTo>
                    <a:pt x="97295" y="240239"/>
                  </a:lnTo>
                  <a:lnTo>
                    <a:pt x="125296" y="207836"/>
                  </a:lnTo>
                  <a:lnTo>
                    <a:pt x="156322" y="177275"/>
                  </a:lnTo>
                  <a:lnTo>
                    <a:pt x="190205" y="148685"/>
                  </a:lnTo>
                  <a:lnTo>
                    <a:pt x="226777" y="122199"/>
                  </a:lnTo>
                  <a:lnTo>
                    <a:pt x="265873" y="97946"/>
                  </a:lnTo>
                  <a:lnTo>
                    <a:pt x="307324" y="76056"/>
                  </a:lnTo>
                  <a:lnTo>
                    <a:pt x="350964" y="56662"/>
                  </a:lnTo>
                  <a:lnTo>
                    <a:pt x="396625" y="39893"/>
                  </a:lnTo>
                  <a:lnTo>
                    <a:pt x="444140" y="25880"/>
                  </a:lnTo>
                  <a:lnTo>
                    <a:pt x="493342" y="14753"/>
                  </a:lnTo>
                  <a:lnTo>
                    <a:pt x="544065" y="6644"/>
                  </a:lnTo>
                  <a:lnTo>
                    <a:pt x="596140" y="1682"/>
                  </a:lnTo>
                  <a:lnTo>
                    <a:pt x="649401" y="0"/>
                  </a:lnTo>
                  <a:lnTo>
                    <a:pt x="702662" y="1682"/>
                  </a:lnTo>
                  <a:lnTo>
                    <a:pt x="754737" y="6644"/>
                  </a:lnTo>
                  <a:lnTo>
                    <a:pt x="805460" y="14753"/>
                  </a:lnTo>
                  <a:lnTo>
                    <a:pt x="854662" y="25880"/>
                  </a:lnTo>
                  <a:lnTo>
                    <a:pt x="902177" y="39893"/>
                  </a:lnTo>
                  <a:lnTo>
                    <a:pt x="947838" y="56662"/>
                  </a:lnTo>
                  <a:lnTo>
                    <a:pt x="991478" y="76056"/>
                  </a:lnTo>
                  <a:lnTo>
                    <a:pt x="1032929" y="97946"/>
                  </a:lnTo>
                  <a:lnTo>
                    <a:pt x="1072025" y="122199"/>
                  </a:lnTo>
                  <a:lnTo>
                    <a:pt x="1108597" y="148685"/>
                  </a:lnTo>
                  <a:lnTo>
                    <a:pt x="1142480" y="177275"/>
                  </a:lnTo>
                  <a:lnTo>
                    <a:pt x="1173506" y="207836"/>
                  </a:lnTo>
                  <a:lnTo>
                    <a:pt x="1201507" y="240239"/>
                  </a:lnTo>
                  <a:lnTo>
                    <a:pt x="1226317" y="274352"/>
                  </a:lnTo>
                  <a:lnTo>
                    <a:pt x="1247769" y="310046"/>
                  </a:lnTo>
                  <a:lnTo>
                    <a:pt x="1265696" y="347189"/>
                  </a:lnTo>
                  <a:lnTo>
                    <a:pt x="1279929" y="385652"/>
                  </a:lnTo>
                  <a:lnTo>
                    <a:pt x="1290303" y="425302"/>
                  </a:lnTo>
                  <a:lnTo>
                    <a:pt x="1296650" y="466010"/>
                  </a:lnTo>
                  <a:lnTo>
                    <a:pt x="1298802" y="507645"/>
                  </a:lnTo>
                  <a:lnTo>
                    <a:pt x="1296650" y="549279"/>
                  </a:lnTo>
                  <a:lnTo>
                    <a:pt x="1290303" y="589987"/>
                  </a:lnTo>
                  <a:lnTo>
                    <a:pt x="1279929" y="629638"/>
                  </a:lnTo>
                  <a:lnTo>
                    <a:pt x="1265696" y="668100"/>
                  </a:lnTo>
                  <a:lnTo>
                    <a:pt x="1247769" y="705243"/>
                  </a:lnTo>
                  <a:lnTo>
                    <a:pt x="1226317" y="740937"/>
                  </a:lnTo>
                  <a:lnTo>
                    <a:pt x="1201507" y="775050"/>
                  </a:lnTo>
                  <a:lnTo>
                    <a:pt x="1173506" y="807453"/>
                  </a:lnTo>
                  <a:lnTo>
                    <a:pt x="1142480" y="838014"/>
                  </a:lnTo>
                  <a:lnTo>
                    <a:pt x="1108597" y="866604"/>
                  </a:lnTo>
                  <a:lnTo>
                    <a:pt x="1072025" y="893090"/>
                  </a:lnTo>
                  <a:lnTo>
                    <a:pt x="1032929" y="917344"/>
                  </a:lnTo>
                  <a:lnTo>
                    <a:pt x="991478" y="939233"/>
                  </a:lnTo>
                  <a:lnTo>
                    <a:pt x="947838" y="958627"/>
                  </a:lnTo>
                  <a:lnTo>
                    <a:pt x="902177" y="975396"/>
                  </a:lnTo>
                  <a:lnTo>
                    <a:pt x="854662" y="989409"/>
                  </a:lnTo>
                  <a:lnTo>
                    <a:pt x="805460" y="1000536"/>
                  </a:lnTo>
                  <a:lnTo>
                    <a:pt x="754737" y="1008645"/>
                  </a:lnTo>
                  <a:lnTo>
                    <a:pt x="702662" y="1013607"/>
                  </a:lnTo>
                  <a:lnTo>
                    <a:pt x="649401" y="1015290"/>
                  </a:lnTo>
                  <a:lnTo>
                    <a:pt x="596140" y="1013607"/>
                  </a:lnTo>
                  <a:lnTo>
                    <a:pt x="544065" y="1008645"/>
                  </a:lnTo>
                  <a:lnTo>
                    <a:pt x="493342" y="1000536"/>
                  </a:lnTo>
                  <a:lnTo>
                    <a:pt x="444140" y="989409"/>
                  </a:lnTo>
                  <a:lnTo>
                    <a:pt x="396625" y="975396"/>
                  </a:lnTo>
                  <a:lnTo>
                    <a:pt x="350964" y="958627"/>
                  </a:lnTo>
                  <a:lnTo>
                    <a:pt x="307324" y="939233"/>
                  </a:lnTo>
                  <a:lnTo>
                    <a:pt x="265873" y="917344"/>
                  </a:lnTo>
                  <a:lnTo>
                    <a:pt x="226777" y="893090"/>
                  </a:lnTo>
                  <a:lnTo>
                    <a:pt x="190205" y="866604"/>
                  </a:lnTo>
                  <a:lnTo>
                    <a:pt x="156322" y="838014"/>
                  </a:lnTo>
                  <a:lnTo>
                    <a:pt x="125296" y="807453"/>
                  </a:lnTo>
                  <a:lnTo>
                    <a:pt x="97295" y="775050"/>
                  </a:lnTo>
                  <a:lnTo>
                    <a:pt x="72485" y="740937"/>
                  </a:lnTo>
                  <a:lnTo>
                    <a:pt x="51033" y="705243"/>
                  </a:lnTo>
                  <a:lnTo>
                    <a:pt x="33106" y="668100"/>
                  </a:lnTo>
                  <a:lnTo>
                    <a:pt x="18873" y="629638"/>
                  </a:lnTo>
                  <a:lnTo>
                    <a:pt x="8499" y="589987"/>
                  </a:lnTo>
                  <a:lnTo>
                    <a:pt x="2152" y="549279"/>
                  </a:lnTo>
                  <a:lnTo>
                    <a:pt x="0" y="507645"/>
                  </a:lnTo>
                  <a:close/>
                </a:path>
              </a:pathLst>
            </a:custGeom>
            <a:ln w="83767">
              <a:solidFill>
                <a:srgbClr val="EE230C"/>
              </a:solidFill>
            </a:ln>
          </p:spPr>
          <p:txBody>
            <a:bodyPr wrap="square" lIns="0" tIns="0" rIns="0" bIns="0" rtlCol="0"/>
            <a:lstStyle/>
            <a:p>
              <a:endParaRPr/>
            </a:p>
          </p:txBody>
        </p:sp>
      </p:grpSp>
      <p:sp>
        <p:nvSpPr>
          <p:cNvPr id="7" name="object 7"/>
          <p:cNvSpPr txBox="1">
            <a:spLocks noGrp="1"/>
          </p:cNvSpPr>
          <p:nvPr>
            <p:ph type="title"/>
          </p:nvPr>
        </p:nvSpPr>
        <p:spPr>
          <a:xfrm>
            <a:off x="697630" y="983715"/>
            <a:ext cx="5448301" cy="559538"/>
          </a:xfrm>
          <a:prstGeom prst="rect">
            <a:avLst/>
          </a:prstGeom>
        </p:spPr>
        <p:txBody>
          <a:bodyPr vert="horz" wrap="square" lIns="0" tIns="5487" rIns="0" bIns="0" rtlCol="0">
            <a:spAutoFit/>
          </a:bodyPr>
          <a:lstStyle/>
          <a:p>
            <a:pPr marL="5776">
              <a:spcBef>
                <a:spcPts val="43"/>
              </a:spcBef>
            </a:pPr>
            <a:r>
              <a:rPr lang="en-US" altLang="ja-JP" sz="1800" b="1" spc="75" dirty="0"/>
              <a:t>①</a:t>
            </a:r>
            <a:r>
              <a:rPr sz="1800" b="1" spc="75" dirty="0" err="1"/>
              <a:t>Google</a:t>
            </a:r>
            <a:r>
              <a:rPr sz="1800" b="1" spc="-18" dirty="0" err="1"/>
              <a:t>のブラウザもしくは</a:t>
            </a:r>
            <a:r>
              <a:rPr sz="1800" b="1" spc="84" dirty="0" err="1"/>
              <a:t>Gmail</a:t>
            </a:r>
            <a:r>
              <a:rPr sz="1800" b="1" spc="-18" dirty="0" err="1"/>
              <a:t>などの</a:t>
            </a:r>
            <a:r>
              <a:rPr lang="ja-JP" altLang="en-US" sz="1800" b="1" spc="-18"/>
              <a:t>自分</a:t>
            </a:r>
            <a:r>
              <a:rPr sz="1800" b="1" spc="-18" dirty="0" err="1"/>
              <a:t>のアカウント画面から</a:t>
            </a:r>
            <a:r>
              <a:rPr sz="1800" b="1" spc="75" dirty="0" err="1"/>
              <a:t>Google</a:t>
            </a:r>
            <a:r>
              <a:rPr sz="1800" b="1" spc="214" dirty="0"/>
              <a:t> </a:t>
            </a:r>
            <a:r>
              <a:rPr sz="1800" b="1" spc="73" dirty="0"/>
              <a:t>Drive</a:t>
            </a:r>
            <a:r>
              <a:rPr sz="1800" b="1" spc="-20" dirty="0"/>
              <a:t>へ移動します</a:t>
            </a:r>
            <a:endParaRPr sz="1800" b="1" dirty="0"/>
          </a:p>
        </p:txBody>
      </p:sp>
      <p:sp>
        <p:nvSpPr>
          <p:cNvPr id="9" name="①学習モデルの選択(今回は線形回帰)…">
            <a:extLst>
              <a:ext uri="{FF2B5EF4-FFF2-40B4-BE49-F238E27FC236}">
                <a16:creationId xmlns:a16="http://schemas.microsoft.com/office/drawing/2014/main" id="{95AFA440-7579-0496-6C2C-FDDEB9DB30D5}"/>
              </a:ext>
            </a:extLst>
          </p:cNvPr>
          <p:cNvSpPr txBox="1"/>
          <p:nvPr/>
        </p:nvSpPr>
        <p:spPr>
          <a:xfrm>
            <a:off x="0" y="54910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STEP0：画像データのアップロード</a:t>
            </a:r>
          </a:p>
        </p:txBody>
      </p:sp>
      <p:sp>
        <p:nvSpPr>
          <p:cNvPr id="10" name="ニューラルネットワークとは(軽く復習)">
            <a:extLst>
              <a:ext uri="{FF2B5EF4-FFF2-40B4-BE49-F238E27FC236}">
                <a16:creationId xmlns:a16="http://schemas.microsoft.com/office/drawing/2014/main" id="{9A35552D-4217-512E-B513-A41BA1E2CC40}"/>
              </a:ext>
            </a:extLst>
          </p:cNvPr>
          <p:cNvSpPr txBox="1"/>
          <p:nvPr/>
        </p:nvSpPr>
        <p:spPr>
          <a:xfrm>
            <a:off x="0" y="11391"/>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11" name="①学習モデルの選択…">
            <a:extLst>
              <a:ext uri="{FF2B5EF4-FFF2-40B4-BE49-F238E27FC236}">
                <a16:creationId xmlns:a16="http://schemas.microsoft.com/office/drawing/2014/main" id="{CD59540A-89D7-94AB-0461-495750FE0367}"/>
              </a:ext>
            </a:extLst>
          </p:cNvPr>
          <p:cNvSpPr txBox="1"/>
          <p:nvPr/>
        </p:nvSpPr>
        <p:spPr>
          <a:xfrm>
            <a:off x="6843562" y="22838"/>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スライド番号プレースホルダー 7">
            <a:extLst>
              <a:ext uri="{FF2B5EF4-FFF2-40B4-BE49-F238E27FC236}">
                <a16:creationId xmlns:a16="http://schemas.microsoft.com/office/drawing/2014/main" id="{F25E0318-CAC6-CFAC-1A8A-E3F1F12C10CF}"/>
              </a:ext>
            </a:extLst>
          </p:cNvPr>
          <p:cNvSpPr>
            <a:spLocks noGrp="1"/>
          </p:cNvSpPr>
          <p:nvPr>
            <p:ph type="sldNum" sz="quarter" idx="7"/>
          </p:nvPr>
        </p:nvSpPr>
        <p:spPr/>
        <p:txBody>
          <a:bodyPr/>
          <a:lstStyle/>
          <a:p>
            <a:fld id="{B6F15528-21DE-4FAA-801E-634DDDAF4B2B}" type="slidenum">
              <a:rPr lang="en-US" altLang="ja-JP" smtClean="0"/>
              <a:t>18</a:t>
            </a:fld>
            <a:endParaRPr lang="ja-JP"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93358" y="740453"/>
            <a:ext cx="7302705" cy="3896769"/>
          </a:xfrm>
          <a:prstGeom prst="rect">
            <a:avLst/>
          </a:prstGeom>
        </p:spPr>
      </p:pic>
      <p:pic>
        <p:nvPicPr>
          <p:cNvPr id="3" name="object 3"/>
          <p:cNvPicPr/>
          <p:nvPr/>
        </p:nvPicPr>
        <p:blipFill>
          <a:blip r:embed="rId3" cstate="print"/>
          <a:stretch>
            <a:fillRect/>
          </a:stretch>
        </p:blipFill>
        <p:spPr>
          <a:xfrm>
            <a:off x="340853" y="2130777"/>
            <a:ext cx="874936" cy="705046"/>
          </a:xfrm>
          <a:prstGeom prst="rect">
            <a:avLst/>
          </a:prstGeom>
        </p:spPr>
      </p:pic>
      <p:grpSp>
        <p:nvGrpSpPr>
          <p:cNvPr id="4" name="object 4"/>
          <p:cNvGrpSpPr/>
          <p:nvPr/>
        </p:nvGrpSpPr>
        <p:grpSpPr>
          <a:xfrm>
            <a:off x="1267463" y="1701347"/>
            <a:ext cx="7411145" cy="2874700"/>
            <a:chOff x="2786149" y="3740863"/>
            <a:chExt cx="16295369" cy="6320790"/>
          </a:xfrm>
        </p:grpSpPr>
        <p:sp>
          <p:nvSpPr>
            <p:cNvPr id="5" name="object 5"/>
            <p:cNvSpPr/>
            <p:nvPr/>
          </p:nvSpPr>
          <p:spPr>
            <a:xfrm>
              <a:off x="5936990" y="3782746"/>
              <a:ext cx="13102590" cy="6236970"/>
            </a:xfrm>
            <a:custGeom>
              <a:avLst/>
              <a:gdLst/>
              <a:ahLst/>
              <a:cxnLst/>
              <a:rect l="l" t="t" r="r" b="b"/>
              <a:pathLst>
                <a:path w="13102590" h="6236970">
                  <a:moveTo>
                    <a:pt x="0" y="0"/>
                  </a:moveTo>
                  <a:lnTo>
                    <a:pt x="13102311" y="0"/>
                  </a:lnTo>
                  <a:lnTo>
                    <a:pt x="13102311" y="6236501"/>
                  </a:lnTo>
                  <a:lnTo>
                    <a:pt x="0" y="6236501"/>
                  </a:lnTo>
                  <a:lnTo>
                    <a:pt x="0" y="0"/>
                  </a:lnTo>
                  <a:close/>
                </a:path>
              </a:pathLst>
            </a:custGeom>
            <a:ln w="83767">
              <a:solidFill>
                <a:srgbClr val="EE230C"/>
              </a:solidFill>
            </a:ln>
          </p:spPr>
          <p:txBody>
            <a:bodyPr wrap="square" lIns="0" tIns="0" rIns="0" bIns="0" rtlCol="0"/>
            <a:lstStyle/>
            <a:p>
              <a:endParaRPr/>
            </a:p>
          </p:txBody>
        </p:sp>
        <p:sp>
          <p:nvSpPr>
            <p:cNvPr id="6" name="object 6"/>
            <p:cNvSpPr/>
            <p:nvPr/>
          </p:nvSpPr>
          <p:spPr>
            <a:xfrm>
              <a:off x="2786149" y="6110967"/>
              <a:ext cx="3455035" cy="1541780"/>
            </a:xfrm>
            <a:custGeom>
              <a:avLst/>
              <a:gdLst/>
              <a:ahLst/>
              <a:cxnLst/>
              <a:rect l="l" t="t" r="r" b="b"/>
              <a:pathLst>
                <a:path w="3455035" h="1541779">
                  <a:moveTo>
                    <a:pt x="3381116" y="1372141"/>
                  </a:moveTo>
                  <a:lnTo>
                    <a:pt x="3243887" y="1372141"/>
                  </a:lnTo>
                  <a:lnTo>
                    <a:pt x="3247348" y="1455837"/>
                  </a:lnTo>
                  <a:lnTo>
                    <a:pt x="3205522" y="1457565"/>
                  </a:lnTo>
                  <a:lnTo>
                    <a:pt x="3209026" y="1541281"/>
                  </a:lnTo>
                  <a:lnTo>
                    <a:pt x="3454851" y="1405229"/>
                  </a:lnTo>
                  <a:lnTo>
                    <a:pt x="3381116" y="1372141"/>
                  </a:lnTo>
                  <a:close/>
                </a:path>
                <a:path w="3455035" h="1541779">
                  <a:moveTo>
                    <a:pt x="61171" y="0"/>
                  </a:moveTo>
                  <a:lnTo>
                    <a:pt x="0" y="57227"/>
                  </a:lnTo>
                  <a:lnTo>
                    <a:pt x="87295" y="150539"/>
                  </a:lnTo>
                  <a:lnTo>
                    <a:pt x="176270" y="241005"/>
                  </a:lnTo>
                  <a:lnTo>
                    <a:pt x="266576" y="328246"/>
                  </a:lnTo>
                  <a:lnTo>
                    <a:pt x="358212" y="412263"/>
                  </a:lnTo>
                  <a:lnTo>
                    <a:pt x="451178" y="493052"/>
                  </a:lnTo>
                  <a:lnTo>
                    <a:pt x="545476" y="570609"/>
                  </a:lnTo>
                  <a:lnTo>
                    <a:pt x="641102" y="644934"/>
                  </a:lnTo>
                  <a:lnTo>
                    <a:pt x="738059" y="716024"/>
                  </a:lnTo>
                  <a:lnTo>
                    <a:pt x="836343" y="783875"/>
                  </a:lnTo>
                  <a:lnTo>
                    <a:pt x="935952" y="848485"/>
                  </a:lnTo>
                  <a:lnTo>
                    <a:pt x="1036887" y="909851"/>
                  </a:lnTo>
                  <a:lnTo>
                    <a:pt x="1139144" y="967972"/>
                  </a:lnTo>
                  <a:lnTo>
                    <a:pt x="1242722" y="1022846"/>
                  </a:lnTo>
                  <a:lnTo>
                    <a:pt x="1347617" y="1074468"/>
                  </a:lnTo>
                  <a:lnTo>
                    <a:pt x="1453827" y="1122839"/>
                  </a:lnTo>
                  <a:lnTo>
                    <a:pt x="1561350" y="1167956"/>
                  </a:lnTo>
                  <a:lnTo>
                    <a:pt x="1670182" y="1209817"/>
                  </a:lnTo>
                  <a:lnTo>
                    <a:pt x="1780319" y="1248422"/>
                  </a:lnTo>
                  <a:lnTo>
                    <a:pt x="1891759" y="1283770"/>
                  </a:lnTo>
                  <a:lnTo>
                    <a:pt x="2004499" y="1315860"/>
                  </a:lnTo>
                  <a:lnTo>
                    <a:pt x="2118533" y="1344693"/>
                  </a:lnTo>
                  <a:lnTo>
                    <a:pt x="2233860" y="1370267"/>
                  </a:lnTo>
                  <a:lnTo>
                    <a:pt x="2350478" y="1392584"/>
                  </a:lnTo>
                  <a:lnTo>
                    <a:pt x="2468381" y="1411643"/>
                  </a:lnTo>
                  <a:lnTo>
                    <a:pt x="2587569" y="1427448"/>
                  </a:lnTo>
                  <a:lnTo>
                    <a:pt x="2708037" y="1439998"/>
                  </a:lnTo>
                  <a:lnTo>
                    <a:pt x="2829783" y="1449293"/>
                  </a:lnTo>
                  <a:lnTo>
                    <a:pt x="2952807" y="1455336"/>
                  </a:lnTo>
                  <a:lnTo>
                    <a:pt x="3077106" y="1458130"/>
                  </a:lnTo>
                  <a:lnTo>
                    <a:pt x="3202930" y="1457672"/>
                  </a:lnTo>
                  <a:lnTo>
                    <a:pt x="3205522" y="1457565"/>
                  </a:lnTo>
                  <a:lnTo>
                    <a:pt x="3202039" y="1374371"/>
                  </a:lnTo>
                  <a:lnTo>
                    <a:pt x="3077348" y="1374361"/>
                  </a:lnTo>
                  <a:lnTo>
                    <a:pt x="3077888" y="1374359"/>
                  </a:lnTo>
                  <a:lnTo>
                    <a:pt x="2957017" y="1371643"/>
                  </a:lnTo>
                  <a:lnTo>
                    <a:pt x="2956361" y="1371643"/>
                  </a:lnTo>
                  <a:lnTo>
                    <a:pt x="2955247" y="1371603"/>
                  </a:lnTo>
                  <a:lnTo>
                    <a:pt x="2955551" y="1371603"/>
                  </a:lnTo>
                  <a:lnTo>
                    <a:pt x="2835910" y="1365725"/>
                  </a:lnTo>
                  <a:lnTo>
                    <a:pt x="2835595" y="1365725"/>
                  </a:lnTo>
                  <a:lnTo>
                    <a:pt x="2834461" y="1365654"/>
                  </a:lnTo>
                  <a:lnTo>
                    <a:pt x="2834662" y="1365654"/>
                  </a:lnTo>
                  <a:lnTo>
                    <a:pt x="2716348" y="1356621"/>
                  </a:lnTo>
                  <a:lnTo>
                    <a:pt x="2716141" y="1356621"/>
                  </a:lnTo>
                  <a:lnTo>
                    <a:pt x="2714990" y="1356517"/>
                  </a:lnTo>
                  <a:lnTo>
                    <a:pt x="2715146" y="1356517"/>
                  </a:lnTo>
                  <a:lnTo>
                    <a:pt x="2598158" y="1344330"/>
                  </a:lnTo>
                  <a:lnTo>
                    <a:pt x="2597998" y="1344330"/>
                  </a:lnTo>
                  <a:lnTo>
                    <a:pt x="2596831" y="1344192"/>
                  </a:lnTo>
                  <a:lnTo>
                    <a:pt x="2481293" y="1328855"/>
                  </a:lnTo>
                  <a:lnTo>
                    <a:pt x="2481162" y="1328855"/>
                  </a:lnTo>
                  <a:lnTo>
                    <a:pt x="2479983" y="1328682"/>
                  </a:lnTo>
                  <a:lnTo>
                    <a:pt x="2365737" y="1310196"/>
                  </a:lnTo>
                  <a:lnTo>
                    <a:pt x="2364442" y="1309987"/>
                  </a:lnTo>
                  <a:lnTo>
                    <a:pt x="2251490" y="1288354"/>
                  </a:lnTo>
                  <a:lnTo>
                    <a:pt x="2250204" y="1288108"/>
                  </a:lnTo>
                  <a:lnTo>
                    <a:pt x="2138549" y="1263330"/>
                  </a:lnTo>
                  <a:lnTo>
                    <a:pt x="2137270" y="1263046"/>
                  </a:lnTo>
                  <a:lnTo>
                    <a:pt x="2026909" y="1235123"/>
                  </a:lnTo>
                  <a:lnTo>
                    <a:pt x="2025633" y="1234801"/>
                  </a:lnTo>
                  <a:lnTo>
                    <a:pt x="1916558" y="1203735"/>
                  </a:lnTo>
                  <a:lnTo>
                    <a:pt x="1915293" y="1203374"/>
                  </a:lnTo>
                  <a:lnTo>
                    <a:pt x="1807498" y="1169163"/>
                  </a:lnTo>
                  <a:lnTo>
                    <a:pt x="1806244" y="1168765"/>
                  </a:lnTo>
                  <a:lnTo>
                    <a:pt x="1699725" y="1131408"/>
                  </a:lnTo>
                  <a:lnTo>
                    <a:pt x="1698485" y="1130973"/>
                  </a:lnTo>
                  <a:lnTo>
                    <a:pt x="1593233" y="1090469"/>
                  </a:lnTo>
                  <a:lnTo>
                    <a:pt x="1592011" y="1089999"/>
                  </a:lnTo>
                  <a:lnTo>
                    <a:pt x="1488022" y="1046345"/>
                  </a:lnTo>
                  <a:lnTo>
                    <a:pt x="1486819" y="1045840"/>
                  </a:lnTo>
                  <a:lnTo>
                    <a:pt x="1384089" y="999033"/>
                  </a:lnTo>
                  <a:lnTo>
                    <a:pt x="1382907" y="998495"/>
                  </a:lnTo>
                  <a:lnTo>
                    <a:pt x="1281426" y="948532"/>
                  </a:lnTo>
                  <a:lnTo>
                    <a:pt x="1280270" y="947963"/>
                  </a:lnTo>
                  <a:lnTo>
                    <a:pt x="1180037" y="894840"/>
                  </a:lnTo>
                  <a:lnTo>
                    <a:pt x="1178908" y="894242"/>
                  </a:lnTo>
                  <a:lnTo>
                    <a:pt x="1079916" y="837955"/>
                  </a:lnTo>
                  <a:lnTo>
                    <a:pt x="1078816" y="837330"/>
                  </a:lnTo>
                  <a:lnTo>
                    <a:pt x="981058" y="777874"/>
                  </a:lnTo>
                  <a:lnTo>
                    <a:pt x="979992" y="777226"/>
                  </a:lnTo>
                  <a:lnTo>
                    <a:pt x="883468" y="714597"/>
                  </a:lnTo>
                  <a:lnTo>
                    <a:pt x="882433" y="713925"/>
                  </a:lnTo>
                  <a:lnTo>
                    <a:pt x="787138" y="648117"/>
                  </a:lnTo>
                  <a:lnTo>
                    <a:pt x="786139" y="647427"/>
                  </a:lnTo>
                  <a:lnTo>
                    <a:pt x="692074" y="578435"/>
                  </a:lnTo>
                  <a:lnTo>
                    <a:pt x="691108" y="577727"/>
                  </a:lnTo>
                  <a:lnTo>
                    <a:pt x="598267" y="505546"/>
                  </a:lnTo>
                  <a:lnTo>
                    <a:pt x="597338" y="504825"/>
                  </a:lnTo>
                  <a:lnTo>
                    <a:pt x="505721" y="429450"/>
                  </a:lnTo>
                  <a:lnTo>
                    <a:pt x="504828" y="428716"/>
                  </a:lnTo>
                  <a:lnTo>
                    <a:pt x="414434" y="350143"/>
                  </a:lnTo>
                  <a:lnTo>
                    <a:pt x="413579" y="349399"/>
                  </a:lnTo>
                  <a:lnTo>
                    <a:pt x="324406" y="267622"/>
                  </a:lnTo>
                  <a:lnTo>
                    <a:pt x="323589" y="266872"/>
                  </a:lnTo>
                  <a:lnTo>
                    <a:pt x="235637" y="181885"/>
                  </a:lnTo>
                  <a:lnTo>
                    <a:pt x="234856" y="181131"/>
                  </a:lnTo>
                  <a:lnTo>
                    <a:pt x="148127" y="92930"/>
                  </a:lnTo>
                  <a:lnTo>
                    <a:pt x="147385" y="92175"/>
                  </a:lnTo>
                  <a:lnTo>
                    <a:pt x="61171" y="0"/>
                  </a:lnTo>
                  <a:close/>
                </a:path>
                <a:path w="3455035" h="1541779">
                  <a:moveTo>
                    <a:pt x="3243887" y="1372141"/>
                  </a:moveTo>
                  <a:lnTo>
                    <a:pt x="3202018" y="1373872"/>
                  </a:lnTo>
                  <a:lnTo>
                    <a:pt x="3205522" y="1457565"/>
                  </a:lnTo>
                  <a:lnTo>
                    <a:pt x="3247348" y="1455837"/>
                  </a:lnTo>
                  <a:lnTo>
                    <a:pt x="3243887" y="1372141"/>
                  </a:lnTo>
                  <a:close/>
                </a:path>
                <a:path w="3455035" h="1541779">
                  <a:moveTo>
                    <a:pt x="3077888" y="1374359"/>
                  </a:moveTo>
                  <a:lnTo>
                    <a:pt x="3077348" y="1374361"/>
                  </a:lnTo>
                  <a:lnTo>
                    <a:pt x="3078441" y="1374371"/>
                  </a:lnTo>
                  <a:lnTo>
                    <a:pt x="3077888" y="1374359"/>
                  </a:lnTo>
                  <a:close/>
                </a:path>
                <a:path w="3455035" h="1541779">
                  <a:moveTo>
                    <a:pt x="3201051" y="1373912"/>
                  </a:moveTo>
                  <a:lnTo>
                    <a:pt x="3077888" y="1374359"/>
                  </a:lnTo>
                  <a:lnTo>
                    <a:pt x="3078441" y="1374371"/>
                  </a:lnTo>
                  <a:lnTo>
                    <a:pt x="3202039" y="1374371"/>
                  </a:lnTo>
                  <a:lnTo>
                    <a:pt x="3202021" y="1373945"/>
                  </a:lnTo>
                  <a:lnTo>
                    <a:pt x="3200259" y="1373945"/>
                  </a:lnTo>
                  <a:lnTo>
                    <a:pt x="3201051" y="1373912"/>
                  </a:lnTo>
                  <a:close/>
                </a:path>
                <a:path w="3455035" h="1541779">
                  <a:moveTo>
                    <a:pt x="3201837" y="1373909"/>
                  </a:moveTo>
                  <a:lnTo>
                    <a:pt x="3201051" y="1373912"/>
                  </a:lnTo>
                  <a:lnTo>
                    <a:pt x="3200259" y="1373945"/>
                  </a:lnTo>
                  <a:lnTo>
                    <a:pt x="3201837" y="1373909"/>
                  </a:lnTo>
                  <a:close/>
                </a:path>
                <a:path w="3455035" h="1541779">
                  <a:moveTo>
                    <a:pt x="3202019" y="1373909"/>
                  </a:moveTo>
                  <a:lnTo>
                    <a:pt x="3200259" y="1373945"/>
                  </a:lnTo>
                  <a:lnTo>
                    <a:pt x="3202021" y="1373945"/>
                  </a:lnTo>
                  <a:close/>
                </a:path>
                <a:path w="3455035" h="1541779">
                  <a:moveTo>
                    <a:pt x="3202018" y="1373872"/>
                  </a:moveTo>
                  <a:lnTo>
                    <a:pt x="3201051" y="1373912"/>
                  </a:lnTo>
                  <a:lnTo>
                    <a:pt x="3202019" y="1373909"/>
                  </a:lnTo>
                  <a:close/>
                </a:path>
                <a:path w="3455035" h="1541779">
                  <a:moveTo>
                    <a:pt x="3198515" y="1290200"/>
                  </a:moveTo>
                  <a:lnTo>
                    <a:pt x="3202018" y="1373872"/>
                  </a:lnTo>
                  <a:lnTo>
                    <a:pt x="3243887" y="1372141"/>
                  </a:lnTo>
                  <a:lnTo>
                    <a:pt x="3381116" y="1372141"/>
                  </a:lnTo>
                  <a:lnTo>
                    <a:pt x="3198515" y="1290200"/>
                  </a:lnTo>
                  <a:close/>
                </a:path>
                <a:path w="3455035" h="1541779">
                  <a:moveTo>
                    <a:pt x="2955807" y="1371615"/>
                  </a:moveTo>
                  <a:lnTo>
                    <a:pt x="2956361" y="1371643"/>
                  </a:lnTo>
                  <a:lnTo>
                    <a:pt x="2957017" y="1371643"/>
                  </a:lnTo>
                  <a:lnTo>
                    <a:pt x="2955807" y="1371615"/>
                  </a:lnTo>
                  <a:close/>
                </a:path>
                <a:path w="3455035" h="1541779">
                  <a:moveTo>
                    <a:pt x="2955551" y="1371603"/>
                  </a:moveTo>
                  <a:lnTo>
                    <a:pt x="2955247" y="1371603"/>
                  </a:lnTo>
                  <a:lnTo>
                    <a:pt x="2955807" y="1371615"/>
                  </a:lnTo>
                  <a:lnTo>
                    <a:pt x="2955551" y="1371603"/>
                  </a:lnTo>
                  <a:close/>
                </a:path>
                <a:path w="3455035" h="1541779">
                  <a:moveTo>
                    <a:pt x="2835026" y="1365682"/>
                  </a:moveTo>
                  <a:lnTo>
                    <a:pt x="2835595" y="1365725"/>
                  </a:lnTo>
                  <a:lnTo>
                    <a:pt x="2835910" y="1365725"/>
                  </a:lnTo>
                  <a:lnTo>
                    <a:pt x="2835026" y="1365682"/>
                  </a:lnTo>
                  <a:close/>
                </a:path>
                <a:path w="3455035" h="1541779">
                  <a:moveTo>
                    <a:pt x="2834662" y="1365654"/>
                  </a:moveTo>
                  <a:lnTo>
                    <a:pt x="2834461" y="1365654"/>
                  </a:lnTo>
                  <a:lnTo>
                    <a:pt x="2835026" y="1365682"/>
                  </a:lnTo>
                  <a:lnTo>
                    <a:pt x="2834662" y="1365654"/>
                  </a:lnTo>
                  <a:close/>
                </a:path>
                <a:path w="3455035" h="1541779">
                  <a:moveTo>
                    <a:pt x="2715573" y="1356562"/>
                  </a:moveTo>
                  <a:lnTo>
                    <a:pt x="2716141" y="1356621"/>
                  </a:lnTo>
                  <a:lnTo>
                    <a:pt x="2716348" y="1356621"/>
                  </a:lnTo>
                  <a:lnTo>
                    <a:pt x="2715573" y="1356562"/>
                  </a:lnTo>
                  <a:close/>
                </a:path>
                <a:path w="3455035" h="1541779">
                  <a:moveTo>
                    <a:pt x="2715146" y="1356517"/>
                  </a:moveTo>
                  <a:lnTo>
                    <a:pt x="2714990" y="1356517"/>
                  </a:lnTo>
                  <a:lnTo>
                    <a:pt x="2715573" y="1356562"/>
                  </a:lnTo>
                  <a:lnTo>
                    <a:pt x="2715146" y="1356517"/>
                  </a:lnTo>
                  <a:close/>
                </a:path>
                <a:path w="3455035" h="1541779">
                  <a:moveTo>
                    <a:pt x="2597410" y="1344252"/>
                  </a:moveTo>
                  <a:lnTo>
                    <a:pt x="2597998" y="1344330"/>
                  </a:lnTo>
                  <a:lnTo>
                    <a:pt x="2598158" y="1344330"/>
                  </a:lnTo>
                  <a:lnTo>
                    <a:pt x="2597410" y="1344252"/>
                  </a:lnTo>
                  <a:close/>
                </a:path>
                <a:path w="3455035" h="1541779">
                  <a:moveTo>
                    <a:pt x="2596956" y="1344192"/>
                  </a:moveTo>
                  <a:lnTo>
                    <a:pt x="2597410" y="1344252"/>
                  </a:lnTo>
                  <a:lnTo>
                    <a:pt x="2596956" y="1344192"/>
                  </a:lnTo>
                  <a:close/>
                </a:path>
                <a:path w="3455035" h="1541779">
                  <a:moveTo>
                    <a:pt x="2480560" y="1328758"/>
                  </a:moveTo>
                  <a:lnTo>
                    <a:pt x="2481162" y="1328855"/>
                  </a:lnTo>
                  <a:lnTo>
                    <a:pt x="2481293" y="1328855"/>
                  </a:lnTo>
                  <a:lnTo>
                    <a:pt x="2480560" y="1328758"/>
                  </a:lnTo>
                  <a:close/>
                </a:path>
                <a:path w="3455035" h="1541779">
                  <a:moveTo>
                    <a:pt x="2480086" y="1328682"/>
                  </a:moveTo>
                  <a:lnTo>
                    <a:pt x="2480560" y="1328758"/>
                  </a:lnTo>
                  <a:lnTo>
                    <a:pt x="2480086" y="1328682"/>
                  </a:lnTo>
                  <a:close/>
                </a:path>
                <a:path w="3455035" h="1541779">
                  <a:moveTo>
                    <a:pt x="2365048" y="1310085"/>
                  </a:moveTo>
                  <a:lnTo>
                    <a:pt x="2365630" y="1310196"/>
                  </a:lnTo>
                  <a:lnTo>
                    <a:pt x="2365048" y="1310085"/>
                  </a:lnTo>
                  <a:close/>
                </a:path>
                <a:path w="3455035" h="1541779">
                  <a:moveTo>
                    <a:pt x="2364536" y="1309987"/>
                  </a:moveTo>
                  <a:lnTo>
                    <a:pt x="2365048" y="1310085"/>
                  </a:lnTo>
                  <a:lnTo>
                    <a:pt x="2364536" y="1309987"/>
                  </a:lnTo>
                  <a:close/>
                </a:path>
                <a:path w="3455035" h="1541779">
                  <a:moveTo>
                    <a:pt x="2250833" y="1288228"/>
                  </a:moveTo>
                  <a:lnTo>
                    <a:pt x="2251400" y="1288354"/>
                  </a:lnTo>
                  <a:lnTo>
                    <a:pt x="2250833" y="1288228"/>
                  </a:lnTo>
                  <a:close/>
                </a:path>
                <a:path w="3455035" h="1541779">
                  <a:moveTo>
                    <a:pt x="2250290" y="1288108"/>
                  </a:moveTo>
                  <a:lnTo>
                    <a:pt x="2250833" y="1288228"/>
                  </a:lnTo>
                  <a:lnTo>
                    <a:pt x="2250290" y="1288108"/>
                  </a:lnTo>
                  <a:close/>
                </a:path>
                <a:path w="3455035" h="1541779">
                  <a:moveTo>
                    <a:pt x="2137893" y="1263184"/>
                  </a:moveTo>
                  <a:lnTo>
                    <a:pt x="2138468" y="1263330"/>
                  </a:lnTo>
                  <a:lnTo>
                    <a:pt x="2137893" y="1263184"/>
                  </a:lnTo>
                  <a:close/>
                </a:path>
                <a:path w="3455035" h="1541779">
                  <a:moveTo>
                    <a:pt x="2137346" y="1263046"/>
                  </a:moveTo>
                  <a:lnTo>
                    <a:pt x="2137893" y="1263184"/>
                  </a:lnTo>
                  <a:lnTo>
                    <a:pt x="2137346" y="1263046"/>
                  </a:lnTo>
                  <a:close/>
                </a:path>
                <a:path w="3455035" h="1541779">
                  <a:moveTo>
                    <a:pt x="2026232" y="1234952"/>
                  </a:moveTo>
                  <a:lnTo>
                    <a:pt x="2026833" y="1235123"/>
                  </a:lnTo>
                  <a:lnTo>
                    <a:pt x="2026232" y="1234952"/>
                  </a:lnTo>
                  <a:close/>
                </a:path>
                <a:path w="3455035" h="1541779">
                  <a:moveTo>
                    <a:pt x="2025700" y="1234801"/>
                  </a:moveTo>
                  <a:lnTo>
                    <a:pt x="2026232" y="1234952"/>
                  </a:lnTo>
                  <a:lnTo>
                    <a:pt x="2025700" y="1234801"/>
                  </a:lnTo>
                  <a:close/>
                </a:path>
                <a:path w="3455035" h="1541779">
                  <a:moveTo>
                    <a:pt x="1915890" y="1203544"/>
                  </a:moveTo>
                  <a:lnTo>
                    <a:pt x="1916490" y="1203735"/>
                  </a:lnTo>
                  <a:lnTo>
                    <a:pt x="1915890" y="1203544"/>
                  </a:lnTo>
                  <a:close/>
                </a:path>
                <a:path w="3455035" h="1541779">
                  <a:moveTo>
                    <a:pt x="1915354" y="1203374"/>
                  </a:moveTo>
                  <a:lnTo>
                    <a:pt x="1915890" y="1203544"/>
                  </a:lnTo>
                  <a:lnTo>
                    <a:pt x="1915354" y="1203374"/>
                  </a:lnTo>
                  <a:close/>
                </a:path>
                <a:path w="3455035" h="1541779">
                  <a:moveTo>
                    <a:pt x="1806838" y="1168953"/>
                  </a:moveTo>
                  <a:lnTo>
                    <a:pt x="1807436" y="1169163"/>
                  </a:lnTo>
                  <a:lnTo>
                    <a:pt x="1806838" y="1168953"/>
                  </a:lnTo>
                  <a:close/>
                </a:path>
                <a:path w="3455035" h="1541779">
                  <a:moveTo>
                    <a:pt x="1806300" y="1168765"/>
                  </a:moveTo>
                  <a:lnTo>
                    <a:pt x="1806838" y="1168953"/>
                  </a:lnTo>
                  <a:lnTo>
                    <a:pt x="1806300" y="1168765"/>
                  </a:lnTo>
                  <a:close/>
                </a:path>
                <a:path w="3455035" h="1541779">
                  <a:moveTo>
                    <a:pt x="1699076" y="1131181"/>
                  </a:moveTo>
                  <a:lnTo>
                    <a:pt x="1699667" y="1131408"/>
                  </a:lnTo>
                  <a:lnTo>
                    <a:pt x="1699076" y="1131181"/>
                  </a:lnTo>
                  <a:close/>
                </a:path>
                <a:path w="3455035" h="1541779">
                  <a:moveTo>
                    <a:pt x="1698537" y="1130973"/>
                  </a:moveTo>
                  <a:lnTo>
                    <a:pt x="1699076" y="1131181"/>
                  </a:lnTo>
                  <a:lnTo>
                    <a:pt x="1698537" y="1130973"/>
                  </a:lnTo>
                  <a:close/>
                </a:path>
                <a:path w="3455035" h="1541779">
                  <a:moveTo>
                    <a:pt x="1592601" y="1090226"/>
                  </a:moveTo>
                  <a:lnTo>
                    <a:pt x="1593180" y="1090469"/>
                  </a:lnTo>
                  <a:lnTo>
                    <a:pt x="1592601" y="1090226"/>
                  </a:lnTo>
                  <a:close/>
                </a:path>
                <a:path w="3455035" h="1541779">
                  <a:moveTo>
                    <a:pt x="1592060" y="1089999"/>
                  </a:moveTo>
                  <a:lnTo>
                    <a:pt x="1592601" y="1090226"/>
                  </a:lnTo>
                  <a:lnTo>
                    <a:pt x="1592060" y="1089999"/>
                  </a:lnTo>
                  <a:close/>
                </a:path>
                <a:path w="3455035" h="1541779">
                  <a:moveTo>
                    <a:pt x="1487400" y="1046084"/>
                  </a:moveTo>
                  <a:lnTo>
                    <a:pt x="1487973" y="1046345"/>
                  </a:lnTo>
                  <a:lnTo>
                    <a:pt x="1487400" y="1046084"/>
                  </a:lnTo>
                  <a:close/>
                </a:path>
                <a:path w="3455035" h="1541779">
                  <a:moveTo>
                    <a:pt x="1486865" y="1045840"/>
                  </a:moveTo>
                  <a:lnTo>
                    <a:pt x="1487400" y="1046084"/>
                  </a:lnTo>
                  <a:lnTo>
                    <a:pt x="1486865" y="1045840"/>
                  </a:lnTo>
                  <a:close/>
                </a:path>
                <a:path w="3455035" h="1541779">
                  <a:moveTo>
                    <a:pt x="1383463" y="998748"/>
                  </a:moveTo>
                  <a:lnTo>
                    <a:pt x="1384042" y="999033"/>
                  </a:lnTo>
                  <a:lnTo>
                    <a:pt x="1383463" y="998748"/>
                  </a:lnTo>
                  <a:close/>
                </a:path>
                <a:path w="3455035" h="1541779">
                  <a:moveTo>
                    <a:pt x="1382949" y="998495"/>
                  </a:moveTo>
                  <a:lnTo>
                    <a:pt x="1383463" y="998748"/>
                  </a:lnTo>
                  <a:lnTo>
                    <a:pt x="1382949" y="998495"/>
                  </a:lnTo>
                  <a:close/>
                </a:path>
                <a:path w="3455035" h="1541779">
                  <a:moveTo>
                    <a:pt x="1280831" y="948239"/>
                  </a:moveTo>
                  <a:lnTo>
                    <a:pt x="1281384" y="948532"/>
                  </a:lnTo>
                  <a:lnTo>
                    <a:pt x="1280831" y="948239"/>
                  </a:lnTo>
                  <a:close/>
                </a:path>
                <a:path w="3455035" h="1541779">
                  <a:moveTo>
                    <a:pt x="1280310" y="947963"/>
                  </a:moveTo>
                  <a:lnTo>
                    <a:pt x="1280831" y="948239"/>
                  </a:lnTo>
                  <a:lnTo>
                    <a:pt x="1280310" y="947963"/>
                  </a:lnTo>
                  <a:close/>
                </a:path>
                <a:path w="3455035" h="1541779">
                  <a:moveTo>
                    <a:pt x="1179454" y="894532"/>
                  </a:moveTo>
                  <a:lnTo>
                    <a:pt x="1179997" y="894840"/>
                  </a:lnTo>
                  <a:lnTo>
                    <a:pt x="1179454" y="894532"/>
                  </a:lnTo>
                  <a:close/>
                </a:path>
                <a:path w="3455035" h="1541779">
                  <a:moveTo>
                    <a:pt x="1178945" y="894242"/>
                  </a:moveTo>
                  <a:lnTo>
                    <a:pt x="1179454" y="894532"/>
                  </a:lnTo>
                  <a:lnTo>
                    <a:pt x="1178945" y="894242"/>
                  </a:lnTo>
                  <a:close/>
                </a:path>
                <a:path w="3455035" h="1541779">
                  <a:moveTo>
                    <a:pt x="1079331" y="837623"/>
                  </a:moveTo>
                  <a:lnTo>
                    <a:pt x="1079878" y="837955"/>
                  </a:lnTo>
                  <a:lnTo>
                    <a:pt x="1079331" y="837623"/>
                  </a:lnTo>
                  <a:close/>
                </a:path>
                <a:path w="3455035" h="1541779">
                  <a:moveTo>
                    <a:pt x="1078849" y="837330"/>
                  </a:moveTo>
                  <a:lnTo>
                    <a:pt x="1079331" y="837623"/>
                  </a:lnTo>
                  <a:lnTo>
                    <a:pt x="1078849" y="837330"/>
                  </a:lnTo>
                  <a:close/>
                </a:path>
                <a:path w="3455035" h="1541779">
                  <a:moveTo>
                    <a:pt x="980538" y="777558"/>
                  </a:moveTo>
                  <a:lnTo>
                    <a:pt x="981025" y="777874"/>
                  </a:lnTo>
                  <a:lnTo>
                    <a:pt x="980538" y="777558"/>
                  </a:lnTo>
                  <a:close/>
                </a:path>
                <a:path w="3455035" h="1541779">
                  <a:moveTo>
                    <a:pt x="980026" y="777226"/>
                  </a:moveTo>
                  <a:lnTo>
                    <a:pt x="980538" y="777558"/>
                  </a:lnTo>
                  <a:lnTo>
                    <a:pt x="980026" y="777226"/>
                  </a:lnTo>
                  <a:close/>
                </a:path>
                <a:path w="3455035" h="1541779">
                  <a:moveTo>
                    <a:pt x="882927" y="714246"/>
                  </a:moveTo>
                  <a:lnTo>
                    <a:pt x="883435" y="714597"/>
                  </a:lnTo>
                  <a:lnTo>
                    <a:pt x="882927" y="714246"/>
                  </a:lnTo>
                  <a:close/>
                </a:path>
                <a:path w="3455035" h="1541779">
                  <a:moveTo>
                    <a:pt x="882463" y="713925"/>
                  </a:moveTo>
                  <a:lnTo>
                    <a:pt x="882927" y="714246"/>
                  </a:lnTo>
                  <a:lnTo>
                    <a:pt x="882463" y="713925"/>
                  </a:lnTo>
                  <a:close/>
                </a:path>
                <a:path w="3455035" h="1541779">
                  <a:moveTo>
                    <a:pt x="786644" y="647776"/>
                  </a:moveTo>
                  <a:lnTo>
                    <a:pt x="787110" y="648117"/>
                  </a:lnTo>
                  <a:lnTo>
                    <a:pt x="786644" y="647776"/>
                  </a:lnTo>
                  <a:close/>
                </a:path>
                <a:path w="3455035" h="1541779">
                  <a:moveTo>
                    <a:pt x="786168" y="647427"/>
                  </a:moveTo>
                  <a:lnTo>
                    <a:pt x="786644" y="647776"/>
                  </a:lnTo>
                  <a:lnTo>
                    <a:pt x="786168" y="647427"/>
                  </a:lnTo>
                  <a:close/>
                </a:path>
                <a:path w="3455035" h="1541779">
                  <a:moveTo>
                    <a:pt x="691575" y="578070"/>
                  </a:moveTo>
                  <a:lnTo>
                    <a:pt x="692045" y="578435"/>
                  </a:lnTo>
                  <a:lnTo>
                    <a:pt x="691575" y="578070"/>
                  </a:lnTo>
                  <a:close/>
                </a:path>
                <a:path w="3455035" h="1541779">
                  <a:moveTo>
                    <a:pt x="691135" y="577727"/>
                  </a:moveTo>
                  <a:lnTo>
                    <a:pt x="691575" y="578070"/>
                  </a:lnTo>
                  <a:lnTo>
                    <a:pt x="691135" y="577727"/>
                  </a:lnTo>
                  <a:close/>
                </a:path>
                <a:path w="3455035" h="1541779">
                  <a:moveTo>
                    <a:pt x="597801" y="505184"/>
                  </a:moveTo>
                  <a:lnTo>
                    <a:pt x="598241" y="505546"/>
                  </a:lnTo>
                  <a:lnTo>
                    <a:pt x="597801" y="505184"/>
                  </a:lnTo>
                  <a:close/>
                </a:path>
                <a:path w="3455035" h="1541779">
                  <a:moveTo>
                    <a:pt x="597364" y="504825"/>
                  </a:moveTo>
                  <a:lnTo>
                    <a:pt x="597801" y="505184"/>
                  </a:lnTo>
                  <a:lnTo>
                    <a:pt x="597364" y="504825"/>
                  </a:lnTo>
                  <a:close/>
                </a:path>
                <a:path w="3455035" h="1541779">
                  <a:moveTo>
                    <a:pt x="505265" y="429076"/>
                  </a:moveTo>
                  <a:lnTo>
                    <a:pt x="505696" y="429450"/>
                  </a:lnTo>
                  <a:lnTo>
                    <a:pt x="505265" y="429076"/>
                  </a:lnTo>
                  <a:close/>
                </a:path>
                <a:path w="3455035" h="1541779">
                  <a:moveTo>
                    <a:pt x="504851" y="428716"/>
                  </a:moveTo>
                  <a:lnTo>
                    <a:pt x="505265" y="429076"/>
                  </a:lnTo>
                  <a:lnTo>
                    <a:pt x="504851" y="428716"/>
                  </a:lnTo>
                  <a:close/>
                </a:path>
                <a:path w="3455035" h="1541779">
                  <a:moveTo>
                    <a:pt x="413992" y="349759"/>
                  </a:moveTo>
                  <a:lnTo>
                    <a:pt x="414411" y="350143"/>
                  </a:lnTo>
                  <a:lnTo>
                    <a:pt x="413992" y="349759"/>
                  </a:lnTo>
                  <a:close/>
                </a:path>
                <a:path w="3455035" h="1541779">
                  <a:moveTo>
                    <a:pt x="413600" y="349399"/>
                  </a:moveTo>
                  <a:lnTo>
                    <a:pt x="413992" y="349759"/>
                  </a:lnTo>
                  <a:lnTo>
                    <a:pt x="413600" y="349399"/>
                  </a:lnTo>
                  <a:close/>
                </a:path>
                <a:path w="3455035" h="1541779">
                  <a:moveTo>
                    <a:pt x="323976" y="267227"/>
                  </a:moveTo>
                  <a:lnTo>
                    <a:pt x="324384" y="267622"/>
                  </a:lnTo>
                  <a:lnTo>
                    <a:pt x="323976" y="267227"/>
                  </a:lnTo>
                  <a:close/>
                </a:path>
                <a:path w="3455035" h="1541779">
                  <a:moveTo>
                    <a:pt x="323608" y="266872"/>
                  </a:moveTo>
                  <a:lnTo>
                    <a:pt x="323976" y="267227"/>
                  </a:lnTo>
                  <a:lnTo>
                    <a:pt x="323608" y="266872"/>
                  </a:lnTo>
                  <a:close/>
                </a:path>
                <a:path w="3455035" h="1541779">
                  <a:moveTo>
                    <a:pt x="235231" y="181494"/>
                  </a:moveTo>
                  <a:lnTo>
                    <a:pt x="235616" y="181885"/>
                  </a:lnTo>
                  <a:lnTo>
                    <a:pt x="235231" y="181494"/>
                  </a:lnTo>
                  <a:close/>
                </a:path>
                <a:path w="3455035" h="1541779">
                  <a:moveTo>
                    <a:pt x="234875" y="181131"/>
                  </a:moveTo>
                  <a:lnTo>
                    <a:pt x="235231" y="181494"/>
                  </a:lnTo>
                  <a:lnTo>
                    <a:pt x="234875" y="181131"/>
                  </a:lnTo>
                  <a:close/>
                </a:path>
                <a:path w="3455035" h="1541779">
                  <a:moveTo>
                    <a:pt x="147760" y="92556"/>
                  </a:moveTo>
                  <a:lnTo>
                    <a:pt x="148109" y="92930"/>
                  </a:lnTo>
                  <a:lnTo>
                    <a:pt x="147760" y="92556"/>
                  </a:lnTo>
                  <a:close/>
                </a:path>
                <a:path w="3455035" h="1541779">
                  <a:moveTo>
                    <a:pt x="147403" y="92175"/>
                  </a:moveTo>
                  <a:lnTo>
                    <a:pt x="147760" y="92556"/>
                  </a:lnTo>
                  <a:lnTo>
                    <a:pt x="147403" y="92175"/>
                  </a:lnTo>
                  <a:close/>
                </a:path>
              </a:pathLst>
            </a:custGeom>
            <a:solidFill>
              <a:srgbClr val="000000"/>
            </a:solidFill>
          </p:spPr>
          <p:txBody>
            <a:bodyPr wrap="square" lIns="0" tIns="0" rIns="0" bIns="0" rtlCol="0"/>
            <a:lstStyle/>
            <a:p>
              <a:endParaRPr/>
            </a:p>
          </p:txBody>
        </p:sp>
      </p:grpSp>
      <p:sp>
        <p:nvSpPr>
          <p:cNvPr id="7" name="object 7"/>
          <p:cNvSpPr txBox="1">
            <a:spLocks noGrp="1"/>
          </p:cNvSpPr>
          <p:nvPr>
            <p:ph type="title"/>
          </p:nvPr>
        </p:nvSpPr>
        <p:spPr>
          <a:xfrm>
            <a:off x="533400" y="83191"/>
            <a:ext cx="8278696" cy="560705"/>
          </a:xfrm>
          <a:prstGeom prst="rect">
            <a:avLst/>
          </a:prstGeom>
        </p:spPr>
        <p:txBody>
          <a:bodyPr vert="horz" wrap="square" lIns="0" tIns="6642" rIns="0" bIns="0" rtlCol="0">
            <a:spAutoFit/>
          </a:bodyPr>
          <a:lstStyle/>
          <a:p>
            <a:pPr marL="5776">
              <a:spcBef>
                <a:spcPts val="52"/>
              </a:spcBef>
            </a:pPr>
            <a:r>
              <a:rPr lang="en-US" altLang="ja-JP" sz="1800" b="1" spc="73" dirty="0"/>
              <a:t>②</a:t>
            </a:r>
            <a:r>
              <a:rPr sz="1800" b="1" spc="73" dirty="0"/>
              <a:t>Google</a:t>
            </a:r>
            <a:r>
              <a:rPr sz="1800" b="1" spc="23" dirty="0"/>
              <a:t> </a:t>
            </a:r>
            <a:r>
              <a:rPr sz="1800" b="1" spc="70" dirty="0"/>
              <a:t>Drive</a:t>
            </a:r>
            <a:r>
              <a:rPr sz="1800" b="1" dirty="0"/>
              <a:t>のマイドライブの中に</a:t>
            </a:r>
            <a:r>
              <a:rPr sz="1800" b="1" u="sng" spc="64" dirty="0"/>
              <a:t>zip</a:t>
            </a:r>
            <a:r>
              <a:rPr sz="1800" b="1" u="sng" spc="-2" dirty="0"/>
              <a:t>ファイルのままアップロード</a:t>
            </a:r>
            <a:r>
              <a:rPr sz="1800" b="1" spc="-2" dirty="0"/>
              <a:t>(ドラッグアンドドロップ)して下さい</a:t>
            </a:r>
            <a:endParaRPr sz="1800" b="1" dirty="0"/>
          </a:p>
        </p:txBody>
      </p:sp>
      <p:sp>
        <p:nvSpPr>
          <p:cNvPr id="8" name="スライド番号プレースホルダー 7">
            <a:extLst>
              <a:ext uri="{FF2B5EF4-FFF2-40B4-BE49-F238E27FC236}">
                <a16:creationId xmlns:a16="http://schemas.microsoft.com/office/drawing/2014/main" id="{1252565A-32A0-FFD0-E15D-82BCA5EA4028}"/>
              </a:ext>
            </a:extLst>
          </p:cNvPr>
          <p:cNvSpPr>
            <a:spLocks noGrp="1"/>
          </p:cNvSpPr>
          <p:nvPr>
            <p:ph type="sldNum" sz="quarter" idx="7"/>
          </p:nvPr>
        </p:nvSpPr>
        <p:spPr/>
        <p:txBody>
          <a:bodyPr/>
          <a:lstStyle/>
          <a:p>
            <a:fld id="{B6F15528-21DE-4FAA-801E-634DDDAF4B2B}" type="slidenum">
              <a:rPr lang="en-US" altLang="ja-JP" smtClean="0"/>
              <a:t>19</a:t>
            </a:fld>
            <a:endParaRPr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a:extLst>
              <a:ext uri="{FF2B5EF4-FFF2-40B4-BE49-F238E27FC236}">
                <a16:creationId xmlns:a16="http://schemas.microsoft.com/office/drawing/2014/main" id="{BDC3A30B-5EC5-A30D-D98B-CDE02F5846B9}"/>
              </a:ext>
            </a:extLst>
          </p:cNvPr>
          <p:cNvSpPr/>
          <p:nvPr/>
        </p:nvSpPr>
        <p:spPr>
          <a:xfrm>
            <a:off x="1244009" y="590550"/>
            <a:ext cx="6751674" cy="3331902"/>
          </a:xfrm>
          <a:prstGeom prst="rect">
            <a:avLst/>
          </a:prstGeom>
          <a:solidFill>
            <a:srgbClr val="FFC000"/>
          </a:solidFill>
          <a:ln w="12700">
            <a:solidFill>
              <a:srgbClr val="FFC000"/>
            </a:solidFill>
            <a:miter lim="400000"/>
          </a:ln>
        </p:spPr>
        <p:txBody>
          <a:bodyPr lIns="0" tIns="0" rIns="0" bIns="0" anchor="ctr"/>
          <a:lstStyle/>
          <a:p>
            <a:pPr algn="ctr">
              <a:defRPr sz="3200">
                <a:solidFill>
                  <a:srgbClr val="FFFFFF"/>
                </a:solidFill>
                <a:latin typeface="+mn-lt"/>
                <a:ea typeface="+mn-ea"/>
                <a:cs typeface="+mn-cs"/>
                <a:sym typeface="ヒラギノ角ゴ ProN W3"/>
              </a:defRPr>
            </a:pPr>
            <a:endParaRPr sz="1200" dirty="0"/>
          </a:p>
        </p:txBody>
      </p:sp>
      <p:sp>
        <p:nvSpPr>
          <p:cNvPr id="121" name="第２回"/>
          <p:cNvSpPr txBox="1">
            <a:spLocks noGrp="1"/>
          </p:cNvSpPr>
          <p:nvPr>
            <p:ph type="ctrTitle"/>
          </p:nvPr>
        </p:nvSpPr>
        <p:spPr>
          <a:xfrm>
            <a:off x="1329070" y="1119026"/>
            <a:ext cx="6570921" cy="1452724"/>
          </a:xfrm>
          <a:prstGeom prst="rect">
            <a:avLst/>
          </a:prstGeom>
        </p:spPr>
        <p:txBody>
          <a:bodyPr>
            <a:normAutofit/>
          </a:bodyPr>
          <a:lstStyle/>
          <a:p>
            <a:pPr algn="ctr">
              <a:tabLst>
                <a:tab pos="3809453" algn="l"/>
              </a:tabLst>
            </a:pPr>
            <a:r>
              <a:rPr lang="ja-JP" altLang="en-US" sz="3200" b="1">
                <a:solidFill>
                  <a:schemeClr val="tx1"/>
                </a:solidFill>
              </a:rPr>
              <a:t>医療と</a:t>
            </a:r>
            <a:r>
              <a:rPr lang="en-US" altLang="ja-JP" sz="3200" b="1" dirty="0">
                <a:solidFill>
                  <a:schemeClr val="tx1"/>
                </a:solidFill>
              </a:rPr>
              <a:t>AI</a:t>
            </a:r>
            <a:r>
              <a:rPr lang="ja-JP" altLang="en-US" sz="3200" b="1">
                <a:solidFill>
                  <a:schemeClr val="tx1"/>
                </a:solidFill>
              </a:rPr>
              <a:t>・ビッグデータ入門</a:t>
            </a:r>
            <a:br>
              <a:rPr lang="en-US" altLang="ja-JP" sz="3200" dirty="0">
                <a:solidFill>
                  <a:schemeClr val="tx1"/>
                </a:solidFill>
              </a:rPr>
            </a:br>
            <a:r>
              <a:rPr lang="ja-JP" altLang="en-US" sz="3200">
                <a:solidFill>
                  <a:schemeClr val="tx1"/>
                </a:solidFill>
              </a:rPr>
              <a:t>演習</a:t>
            </a:r>
            <a:r>
              <a:rPr lang="en-US" altLang="ja-JP" sz="3200" dirty="0">
                <a:solidFill>
                  <a:schemeClr val="tx1"/>
                </a:solidFill>
              </a:rPr>
              <a:t>17</a:t>
            </a:r>
            <a:endParaRPr sz="3200" dirty="0">
              <a:solidFill>
                <a:schemeClr val="tx1"/>
              </a:solidFill>
            </a:endParaRPr>
          </a:p>
        </p:txBody>
      </p:sp>
      <p:sp>
        <p:nvSpPr>
          <p:cNvPr id="122" name="線形回帰〜ロジスティック回帰"/>
          <p:cNvSpPr txBox="1">
            <a:spLocks noGrp="1"/>
          </p:cNvSpPr>
          <p:nvPr>
            <p:ph type="subTitle" sz="quarter" idx="1"/>
          </p:nvPr>
        </p:nvSpPr>
        <p:spPr>
          <a:xfrm>
            <a:off x="2108835" y="2870774"/>
            <a:ext cx="4926329" cy="595313"/>
          </a:xfrm>
          <a:prstGeom prst="rect">
            <a:avLst/>
          </a:prstGeom>
        </p:spPr>
        <p:txBody>
          <a:bodyPr>
            <a:noAutofit/>
          </a:bodyPr>
          <a:lstStyle/>
          <a:p>
            <a:r>
              <a:rPr lang="ja-JP" altLang="en-US" sz="3200" b="1"/>
              <a:t>深層学習</a:t>
            </a:r>
            <a:endParaRPr sz="3200" b="1" dirty="0"/>
          </a:p>
        </p:txBody>
      </p:sp>
      <p:sp>
        <p:nvSpPr>
          <p:cNvPr id="3" name="スライド番号プレースホルダー 2">
            <a:extLst>
              <a:ext uri="{FF2B5EF4-FFF2-40B4-BE49-F238E27FC236}">
                <a16:creationId xmlns:a16="http://schemas.microsoft.com/office/drawing/2014/main" id="{9791FAF8-8383-78F0-49E2-69D714D3B863}"/>
              </a:ext>
            </a:extLst>
          </p:cNvPr>
          <p:cNvSpPr>
            <a:spLocks noGrp="1"/>
          </p:cNvSpPr>
          <p:nvPr>
            <p:ph type="sldNum" sz="quarter" idx="2"/>
          </p:nvPr>
        </p:nvSpPr>
        <p:spPr/>
        <p:txBody>
          <a:bodyPr/>
          <a:lstStyle/>
          <a:p>
            <a:fld id="{86CB4B4D-7CA3-9044-876B-883B54F8677D}" type="slidenum">
              <a:rPr lang="en-US" altLang="ja-JP" smtClean="0"/>
              <a:t>2</a:t>
            </a:fld>
            <a:endParaRPr lang="ja-JP" altLang="en-US"/>
          </a:p>
        </p:txBody>
      </p:sp>
      <p:pic>
        <p:nvPicPr>
          <p:cNvPr id="5" name="図 4" descr="QR コード&#10;&#10;自動的に生成された説明">
            <a:extLst>
              <a:ext uri="{FF2B5EF4-FFF2-40B4-BE49-F238E27FC236}">
                <a16:creationId xmlns:a16="http://schemas.microsoft.com/office/drawing/2014/main" id="{82A9E8F7-1EF9-BEA9-DF73-BFAAA2CFC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32" y="3007733"/>
            <a:ext cx="2673350" cy="2033481"/>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39E9-D3AA-1BD3-6723-BB7CB8BAA0C4}"/>
            </a:ext>
          </a:extLst>
        </p:cNvPr>
        <p:cNvGrpSpPr/>
        <p:nvPr/>
      </p:nvGrpSpPr>
      <p:grpSpPr>
        <a:xfrm>
          <a:off x="0" y="0"/>
          <a:ext cx="0" cy="0"/>
          <a:chOff x="0" y="0"/>
          <a:chExt cx="0" cy="0"/>
        </a:xfrm>
      </p:grpSpPr>
      <p:sp>
        <p:nvSpPr>
          <p:cNvPr id="276" name="線形回帰で88歳の歯周病の歯の本数を予測する">
            <a:extLst>
              <a:ext uri="{FF2B5EF4-FFF2-40B4-BE49-F238E27FC236}">
                <a16:creationId xmlns:a16="http://schemas.microsoft.com/office/drawing/2014/main" id="{E27AF681-FE12-C568-F168-C2653EFC523A}"/>
              </a:ext>
            </a:extLst>
          </p:cNvPr>
          <p:cNvSpPr txBox="1"/>
          <p:nvPr/>
        </p:nvSpPr>
        <p:spPr>
          <a:xfrm>
            <a:off x="241697" y="17372"/>
            <a:ext cx="518571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深層学習（乳がんデータの分類</a:t>
            </a:r>
            <a:r>
              <a:rPr lang="en-US" altLang="ja-JP" sz="2800" dirty="0"/>
              <a:t>)</a:t>
            </a:r>
            <a:endParaRPr lang="ja-JP" altLang="en-US" sz="2800" dirty="0"/>
          </a:p>
        </p:txBody>
      </p:sp>
      <p:sp>
        <p:nvSpPr>
          <p:cNvPr id="4" name="①学習モデルの選択(今回は線形回帰)…">
            <a:extLst>
              <a:ext uri="{FF2B5EF4-FFF2-40B4-BE49-F238E27FC236}">
                <a16:creationId xmlns:a16="http://schemas.microsoft.com/office/drawing/2014/main" id="{AC74E7F5-5C4F-7FB0-45C2-C1783259AE80}"/>
              </a:ext>
            </a:extLst>
          </p:cNvPr>
          <p:cNvSpPr txBox="1"/>
          <p:nvPr/>
        </p:nvSpPr>
        <p:spPr>
          <a:xfrm>
            <a:off x="0" y="549101"/>
            <a:ext cx="54483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STEP0：Google </a:t>
            </a:r>
            <a:r>
              <a:rPr lang="en-US" sz="2000" b="1" dirty="0" err="1">
                <a:latin typeface="Hiragino Maru Gothic ProN W4" panose="020F0400000000000000" pitchFamily="34" charset="-128"/>
                <a:ea typeface="Hiragino Maru Gothic ProN W4" panose="020F0400000000000000" pitchFamily="34" charset="-128"/>
              </a:rPr>
              <a:t>Colaboratoryの立ち上げ</a:t>
            </a:r>
            <a:endParaRPr lang="en-US" sz="2000" b="1" dirty="0">
              <a:latin typeface="Hiragino Maru Gothic ProN W4" panose="020F0400000000000000" pitchFamily="34" charset="-128"/>
              <a:ea typeface="Hiragino Maru Gothic ProN W4" panose="020F0400000000000000" pitchFamily="34" charset="-128"/>
            </a:endParaRPr>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4B36F568-B338-6085-5763-43187848C8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409" y="1351908"/>
            <a:ext cx="6197716" cy="3486215"/>
          </a:xfrm>
          <a:prstGeom prst="rect">
            <a:avLst/>
          </a:prstGeom>
        </p:spPr>
      </p:pic>
      <p:sp>
        <p:nvSpPr>
          <p:cNvPr id="5" name="object 10">
            <a:extLst>
              <a:ext uri="{FF2B5EF4-FFF2-40B4-BE49-F238E27FC236}">
                <a16:creationId xmlns:a16="http://schemas.microsoft.com/office/drawing/2014/main" id="{C0296044-AEE7-D48F-F391-18BD6A52617B}"/>
              </a:ext>
            </a:extLst>
          </p:cNvPr>
          <p:cNvSpPr txBox="1"/>
          <p:nvPr/>
        </p:nvSpPr>
        <p:spPr>
          <a:xfrm>
            <a:off x="4936256" y="2488728"/>
            <a:ext cx="3057525" cy="359073"/>
          </a:xfrm>
          <a:prstGeom prst="rect">
            <a:avLst/>
          </a:prstGeom>
          <a:solidFill>
            <a:srgbClr val="EC7C30"/>
          </a:solidFill>
          <a:ln w="12700">
            <a:solidFill>
              <a:srgbClr val="172C51"/>
            </a:solidFill>
          </a:ln>
        </p:spPr>
        <p:txBody>
          <a:bodyPr vert="horz" wrap="square" lIns="0" tIns="0" rIns="0" bIns="0" rtlCol="0">
            <a:spAutoFit/>
          </a:bodyPr>
          <a:lstStyle/>
          <a:p>
            <a:pPr marL="69056">
              <a:lnSpc>
                <a:spcPts val="2805"/>
              </a:lnSpc>
            </a:pPr>
            <a:r>
              <a:rPr sz="2400" b="1" dirty="0">
                <a:latin typeface="YuGothic"/>
                <a:cs typeface="YuGothic"/>
              </a:rPr>
              <a:t>演習</a:t>
            </a:r>
            <a:r>
              <a:rPr lang="en-US" altLang="ja-JP" sz="2400" b="1" dirty="0">
                <a:latin typeface="YuGothic"/>
                <a:cs typeface="YuGothic"/>
              </a:rPr>
              <a:t>17</a:t>
            </a:r>
            <a:r>
              <a:rPr sz="2400" b="1" spc="-4" dirty="0">
                <a:latin typeface="YuGothic"/>
                <a:cs typeface="YuGothic"/>
              </a:rPr>
              <a:t>コード.</a:t>
            </a:r>
            <a:r>
              <a:rPr sz="2400" b="1" spc="-8" dirty="0">
                <a:latin typeface="YuGothic"/>
                <a:cs typeface="YuGothic"/>
              </a:rPr>
              <a:t>ipynb</a:t>
            </a:r>
            <a:endParaRPr sz="2400" dirty="0">
              <a:latin typeface="YuGothic"/>
              <a:cs typeface="YuGothic"/>
            </a:endParaRPr>
          </a:p>
        </p:txBody>
      </p:sp>
      <p:sp>
        <p:nvSpPr>
          <p:cNvPr id="2" name="ニューラルネットワークとは(軽く復習)">
            <a:extLst>
              <a:ext uri="{FF2B5EF4-FFF2-40B4-BE49-F238E27FC236}">
                <a16:creationId xmlns:a16="http://schemas.microsoft.com/office/drawing/2014/main" id="{E896BF4F-2B3B-4687-03B7-9393F7415CD0}"/>
              </a:ext>
            </a:extLst>
          </p:cNvPr>
          <p:cNvSpPr txBox="1"/>
          <p:nvPr/>
        </p:nvSpPr>
        <p:spPr>
          <a:xfrm>
            <a:off x="0" y="11391"/>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6" name="①学習モデルの選択…">
            <a:extLst>
              <a:ext uri="{FF2B5EF4-FFF2-40B4-BE49-F238E27FC236}">
                <a16:creationId xmlns:a16="http://schemas.microsoft.com/office/drawing/2014/main" id="{F9E9C67D-6089-B002-30C3-A8BBC29E443D}"/>
              </a:ext>
            </a:extLst>
          </p:cNvPr>
          <p:cNvSpPr txBox="1"/>
          <p:nvPr/>
        </p:nvSpPr>
        <p:spPr>
          <a:xfrm>
            <a:off x="6843562" y="22838"/>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スライド番号プレースホルダー 2">
            <a:extLst>
              <a:ext uri="{FF2B5EF4-FFF2-40B4-BE49-F238E27FC236}">
                <a16:creationId xmlns:a16="http://schemas.microsoft.com/office/drawing/2014/main" id="{19EF4483-5C44-E03B-39D2-3DEFB702C590}"/>
              </a:ext>
            </a:extLst>
          </p:cNvPr>
          <p:cNvSpPr>
            <a:spLocks noGrp="1"/>
          </p:cNvSpPr>
          <p:nvPr>
            <p:ph type="sldNum" sz="quarter" idx="2"/>
          </p:nvPr>
        </p:nvSpPr>
        <p:spPr/>
        <p:txBody>
          <a:bodyPr/>
          <a:lstStyle/>
          <a:p>
            <a:fld id="{86CB4B4D-7CA3-9044-876B-883B54F8677D}" type="slidenum">
              <a:rPr lang="en-US" altLang="ja-JP" smtClean="0"/>
              <a:t>20</a:t>
            </a:fld>
            <a:endParaRPr lang="ja-JP" altLang="en-US"/>
          </a:p>
        </p:txBody>
      </p:sp>
    </p:spTree>
    <p:extLst>
      <p:ext uri="{BB962C8B-B14F-4D97-AF65-F5344CB8AC3E}">
        <p14:creationId xmlns:p14="http://schemas.microsoft.com/office/powerpoint/2010/main" val="19059889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15084-5049-2BA9-3295-E9E0961ECAC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A09BC81A-F97C-16C6-512C-8C3C10E085A1}"/>
              </a:ext>
            </a:extLst>
          </p:cNvPr>
          <p:cNvGrpSpPr/>
          <p:nvPr/>
        </p:nvGrpSpPr>
        <p:grpSpPr>
          <a:xfrm>
            <a:off x="-4763" y="987552"/>
            <a:ext cx="7491413" cy="3833813"/>
            <a:chOff x="-6350" y="1316736"/>
            <a:chExt cx="9988550" cy="5111750"/>
          </a:xfrm>
        </p:grpSpPr>
        <p:pic>
          <p:nvPicPr>
            <p:cNvPr id="3" name="object 3">
              <a:extLst>
                <a:ext uri="{FF2B5EF4-FFF2-40B4-BE49-F238E27FC236}">
                  <a16:creationId xmlns:a16="http://schemas.microsoft.com/office/drawing/2014/main" id="{6405E6CF-D19C-29B4-B8D3-E63D09AEFB0D}"/>
                </a:ext>
              </a:extLst>
            </p:cNvPr>
            <p:cNvPicPr/>
            <p:nvPr/>
          </p:nvPicPr>
          <p:blipFill>
            <a:blip r:embed="rId2" cstate="print"/>
            <a:stretch>
              <a:fillRect/>
            </a:stretch>
          </p:blipFill>
          <p:spPr>
            <a:xfrm>
              <a:off x="419100" y="1316736"/>
              <a:ext cx="9563100" cy="5111496"/>
            </a:xfrm>
            <a:prstGeom prst="rect">
              <a:avLst/>
            </a:prstGeom>
          </p:spPr>
        </p:pic>
        <p:sp>
          <p:nvSpPr>
            <p:cNvPr id="4" name="object 4">
              <a:extLst>
                <a:ext uri="{FF2B5EF4-FFF2-40B4-BE49-F238E27FC236}">
                  <a16:creationId xmlns:a16="http://schemas.microsoft.com/office/drawing/2014/main" id="{C9E59539-331B-679B-5DB8-0BACC9F892EC}"/>
                </a:ext>
              </a:extLst>
            </p:cNvPr>
            <p:cNvSpPr/>
            <p:nvPr/>
          </p:nvSpPr>
          <p:spPr>
            <a:xfrm>
              <a:off x="479298" y="4752594"/>
              <a:ext cx="7063740" cy="789940"/>
            </a:xfrm>
            <a:custGeom>
              <a:avLst/>
              <a:gdLst/>
              <a:ahLst/>
              <a:cxnLst/>
              <a:rect l="l" t="t" r="r" b="b"/>
              <a:pathLst>
                <a:path w="7063740" h="789939">
                  <a:moveTo>
                    <a:pt x="0" y="789431"/>
                  </a:moveTo>
                  <a:lnTo>
                    <a:pt x="2098548" y="789431"/>
                  </a:lnTo>
                  <a:lnTo>
                    <a:pt x="2098548" y="105155"/>
                  </a:lnTo>
                  <a:lnTo>
                    <a:pt x="0" y="105155"/>
                  </a:lnTo>
                  <a:lnTo>
                    <a:pt x="0" y="789431"/>
                  </a:lnTo>
                  <a:close/>
                </a:path>
                <a:path w="7063740" h="789939">
                  <a:moveTo>
                    <a:pt x="5269992" y="661415"/>
                  </a:moveTo>
                  <a:lnTo>
                    <a:pt x="7063740" y="661415"/>
                  </a:lnTo>
                  <a:lnTo>
                    <a:pt x="7063740" y="0"/>
                  </a:lnTo>
                  <a:lnTo>
                    <a:pt x="5269992" y="0"/>
                  </a:lnTo>
                  <a:lnTo>
                    <a:pt x="5269992" y="661415"/>
                  </a:lnTo>
                  <a:close/>
                </a:path>
              </a:pathLst>
            </a:custGeom>
            <a:ln w="28575">
              <a:solidFill>
                <a:srgbClr val="FF0000"/>
              </a:solidFill>
            </a:ln>
          </p:spPr>
          <p:txBody>
            <a:bodyPr wrap="square" lIns="0" tIns="0" rIns="0" bIns="0" rtlCol="0"/>
            <a:lstStyle/>
            <a:p>
              <a:endParaRPr sz="844"/>
            </a:p>
          </p:txBody>
        </p:sp>
        <p:sp>
          <p:nvSpPr>
            <p:cNvPr id="5" name="object 5">
              <a:extLst>
                <a:ext uri="{FF2B5EF4-FFF2-40B4-BE49-F238E27FC236}">
                  <a16:creationId xmlns:a16="http://schemas.microsoft.com/office/drawing/2014/main" id="{C69850B9-048E-7EB4-8EE6-D572774B28FD}"/>
                </a:ext>
              </a:extLst>
            </p:cNvPr>
            <p:cNvSpPr/>
            <p:nvPr/>
          </p:nvSpPr>
          <p:spPr>
            <a:xfrm>
              <a:off x="5340096" y="4651247"/>
              <a:ext cx="756285" cy="864235"/>
            </a:xfrm>
            <a:custGeom>
              <a:avLst/>
              <a:gdLst/>
              <a:ahLst/>
              <a:cxnLst/>
              <a:rect l="l" t="t" r="r" b="b"/>
              <a:pathLst>
                <a:path w="756285" h="864235">
                  <a:moveTo>
                    <a:pt x="377951" y="0"/>
                  </a:moveTo>
                  <a:lnTo>
                    <a:pt x="377951" y="216026"/>
                  </a:lnTo>
                  <a:lnTo>
                    <a:pt x="0" y="216026"/>
                  </a:lnTo>
                  <a:lnTo>
                    <a:pt x="0" y="648080"/>
                  </a:lnTo>
                  <a:lnTo>
                    <a:pt x="377951" y="648080"/>
                  </a:lnTo>
                  <a:lnTo>
                    <a:pt x="377951" y="864107"/>
                  </a:lnTo>
                  <a:lnTo>
                    <a:pt x="755903" y="432053"/>
                  </a:lnTo>
                  <a:lnTo>
                    <a:pt x="377951" y="0"/>
                  </a:lnTo>
                  <a:close/>
                </a:path>
              </a:pathLst>
            </a:custGeom>
            <a:solidFill>
              <a:srgbClr val="FF0000"/>
            </a:solidFill>
          </p:spPr>
          <p:txBody>
            <a:bodyPr wrap="square" lIns="0" tIns="0" rIns="0" bIns="0" rtlCol="0"/>
            <a:lstStyle/>
            <a:p>
              <a:endParaRPr sz="844"/>
            </a:p>
          </p:txBody>
        </p:sp>
        <p:sp>
          <p:nvSpPr>
            <p:cNvPr id="6" name="object 6">
              <a:extLst>
                <a:ext uri="{FF2B5EF4-FFF2-40B4-BE49-F238E27FC236}">
                  <a16:creationId xmlns:a16="http://schemas.microsoft.com/office/drawing/2014/main" id="{D4F88348-EAD4-B9A9-15E6-E9DC1C0EB072}"/>
                </a:ext>
              </a:extLst>
            </p:cNvPr>
            <p:cNvSpPr/>
            <p:nvPr/>
          </p:nvSpPr>
          <p:spPr>
            <a:xfrm>
              <a:off x="5340096" y="4651247"/>
              <a:ext cx="756285" cy="864235"/>
            </a:xfrm>
            <a:custGeom>
              <a:avLst/>
              <a:gdLst/>
              <a:ahLst/>
              <a:cxnLst/>
              <a:rect l="l" t="t" r="r" b="b"/>
              <a:pathLst>
                <a:path w="756285" h="864235">
                  <a:moveTo>
                    <a:pt x="0" y="648080"/>
                  </a:moveTo>
                  <a:lnTo>
                    <a:pt x="377951" y="648080"/>
                  </a:lnTo>
                  <a:lnTo>
                    <a:pt x="377951" y="864107"/>
                  </a:lnTo>
                  <a:lnTo>
                    <a:pt x="755903" y="432053"/>
                  </a:lnTo>
                  <a:lnTo>
                    <a:pt x="377951" y="0"/>
                  </a:lnTo>
                  <a:lnTo>
                    <a:pt x="377951" y="216026"/>
                  </a:lnTo>
                  <a:lnTo>
                    <a:pt x="0" y="216026"/>
                  </a:lnTo>
                  <a:lnTo>
                    <a:pt x="0" y="648080"/>
                  </a:lnTo>
                  <a:close/>
                </a:path>
              </a:pathLst>
            </a:custGeom>
            <a:ln w="12700">
              <a:solidFill>
                <a:srgbClr val="172C51"/>
              </a:solidFill>
            </a:ln>
          </p:spPr>
          <p:txBody>
            <a:bodyPr wrap="square" lIns="0" tIns="0" rIns="0" bIns="0" rtlCol="0"/>
            <a:lstStyle/>
            <a:p>
              <a:endParaRPr sz="844"/>
            </a:p>
          </p:txBody>
        </p:sp>
        <p:sp>
          <p:nvSpPr>
            <p:cNvPr id="7" name="object 7">
              <a:extLst>
                <a:ext uri="{FF2B5EF4-FFF2-40B4-BE49-F238E27FC236}">
                  <a16:creationId xmlns:a16="http://schemas.microsoft.com/office/drawing/2014/main" id="{E70463F2-79EE-6AF0-9BD3-974D45A70353}"/>
                </a:ext>
              </a:extLst>
            </p:cNvPr>
            <p:cNvSpPr/>
            <p:nvPr/>
          </p:nvSpPr>
          <p:spPr>
            <a:xfrm>
              <a:off x="0" y="4751832"/>
              <a:ext cx="692150" cy="864235"/>
            </a:xfrm>
            <a:custGeom>
              <a:avLst/>
              <a:gdLst/>
              <a:ahLst/>
              <a:cxnLst/>
              <a:rect l="l" t="t" r="r" b="b"/>
              <a:pathLst>
                <a:path w="692150" h="864235">
                  <a:moveTo>
                    <a:pt x="345948" y="0"/>
                  </a:moveTo>
                  <a:lnTo>
                    <a:pt x="345948" y="216027"/>
                  </a:lnTo>
                  <a:lnTo>
                    <a:pt x="0" y="216027"/>
                  </a:lnTo>
                  <a:lnTo>
                    <a:pt x="0" y="648081"/>
                  </a:lnTo>
                  <a:lnTo>
                    <a:pt x="345948" y="648081"/>
                  </a:lnTo>
                  <a:lnTo>
                    <a:pt x="345948" y="864108"/>
                  </a:lnTo>
                  <a:lnTo>
                    <a:pt x="691896" y="432054"/>
                  </a:lnTo>
                  <a:lnTo>
                    <a:pt x="345948" y="0"/>
                  </a:lnTo>
                  <a:close/>
                </a:path>
              </a:pathLst>
            </a:custGeom>
            <a:solidFill>
              <a:srgbClr val="FF0000"/>
            </a:solidFill>
          </p:spPr>
          <p:txBody>
            <a:bodyPr wrap="square" lIns="0" tIns="0" rIns="0" bIns="0" rtlCol="0"/>
            <a:lstStyle/>
            <a:p>
              <a:endParaRPr sz="844"/>
            </a:p>
          </p:txBody>
        </p:sp>
        <p:sp>
          <p:nvSpPr>
            <p:cNvPr id="8" name="object 8">
              <a:extLst>
                <a:ext uri="{FF2B5EF4-FFF2-40B4-BE49-F238E27FC236}">
                  <a16:creationId xmlns:a16="http://schemas.microsoft.com/office/drawing/2014/main" id="{9F9D8385-E0B1-2EBE-9B6F-7539C6F5DCAF}"/>
                </a:ext>
              </a:extLst>
            </p:cNvPr>
            <p:cNvSpPr/>
            <p:nvPr/>
          </p:nvSpPr>
          <p:spPr>
            <a:xfrm>
              <a:off x="0" y="4751832"/>
              <a:ext cx="692150" cy="864235"/>
            </a:xfrm>
            <a:custGeom>
              <a:avLst/>
              <a:gdLst/>
              <a:ahLst/>
              <a:cxnLst/>
              <a:rect l="l" t="t" r="r" b="b"/>
              <a:pathLst>
                <a:path w="692150" h="864235">
                  <a:moveTo>
                    <a:pt x="0" y="216027"/>
                  </a:moveTo>
                  <a:lnTo>
                    <a:pt x="345948" y="216027"/>
                  </a:lnTo>
                  <a:lnTo>
                    <a:pt x="345948" y="0"/>
                  </a:lnTo>
                  <a:lnTo>
                    <a:pt x="691896" y="432054"/>
                  </a:lnTo>
                  <a:lnTo>
                    <a:pt x="345948" y="864108"/>
                  </a:lnTo>
                  <a:lnTo>
                    <a:pt x="345948" y="648081"/>
                  </a:lnTo>
                  <a:lnTo>
                    <a:pt x="0" y="648081"/>
                  </a:lnTo>
                  <a:lnTo>
                    <a:pt x="0" y="216027"/>
                  </a:lnTo>
                  <a:close/>
                </a:path>
              </a:pathLst>
            </a:custGeom>
            <a:ln w="12700">
              <a:solidFill>
                <a:srgbClr val="172C51"/>
              </a:solidFill>
            </a:ln>
          </p:spPr>
          <p:txBody>
            <a:bodyPr wrap="square" lIns="0" tIns="0" rIns="0" bIns="0" rtlCol="0"/>
            <a:lstStyle/>
            <a:p>
              <a:endParaRPr sz="844"/>
            </a:p>
          </p:txBody>
        </p:sp>
      </p:grpSp>
      <p:sp>
        <p:nvSpPr>
          <p:cNvPr id="9" name="object 9">
            <a:extLst>
              <a:ext uri="{FF2B5EF4-FFF2-40B4-BE49-F238E27FC236}">
                <a16:creationId xmlns:a16="http://schemas.microsoft.com/office/drawing/2014/main" id="{7C5E7813-AFBA-196F-FB17-1C9BDD76881B}"/>
              </a:ext>
            </a:extLst>
          </p:cNvPr>
          <p:cNvSpPr txBox="1">
            <a:spLocks noGrp="1"/>
          </p:cNvSpPr>
          <p:nvPr>
            <p:ph type="title"/>
          </p:nvPr>
        </p:nvSpPr>
        <p:spPr>
          <a:xfrm>
            <a:off x="418414" y="535898"/>
            <a:ext cx="8644414" cy="332303"/>
          </a:xfrm>
          <a:prstGeom prst="rect">
            <a:avLst/>
          </a:prstGeom>
        </p:spPr>
        <p:txBody>
          <a:bodyPr vert="horz" wrap="square" lIns="0" tIns="9049" rIns="0" bIns="0" rtlCol="0" anchor="ctr">
            <a:spAutoFit/>
          </a:bodyPr>
          <a:lstStyle/>
          <a:p>
            <a:pPr marL="9525">
              <a:spcBef>
                <a:spcPts val="71"/>
              </a:spcBef>
              <a:tabLst>
                <a:tab pos="2445544" algn="l"/>
              </a:tabLst>
            </a:pPr>
            <a:r>
              <a:rPr sz="2100" b="1" spc="-30" dirty="0">
                <a:latin typeface="YuGothic"/>
                <a:cs typeface="YuGothic"/>
              </a:rPr>
              <a:t>検索</a:t>
            </a:r>
            <a:r>
              <a:rPr sz="2100" b="1" dirty="0">
                <a:latin typeface="YuGothic"/>
                <a:cs typeface="YuGothic"/>
              </a:rPr>
              <a:t>google</a:t>
            </a:r>
            <a:r>
              <a:rPr sz="2100" b="1" spc="-53" dirty="0">
                <a:latin typeface="YuGothic"/>
                <a:cs typeface="YuGothic"/>
              </a:rPr>
              <a:t> </a:t>
            </a:r>
            <a:r>
              <a:rPr sz="2100" b="1" spc="-8" dirty="0">
                <a:latin typeface="YuGothic"/>
                <a:cs typeface="YuGothic"/>
              </a:rPr>
              <a:t>colab</a:t>
            </a:r>
            <a:r>
              <a:rPr sz="2100" b="1" dirty="0">
                <a:latin typeface="YuGothic"/>
                <a:cs typeface="YuGothic"/>
              </a:rPr>
              <a:t>	</a:t>
            </a:r>
            <a:r>
              <a:rPr sz="2100" b="1" u="sng" dirty="0">
                <a:solidFill>
                  <a:srgbClr val="944F71"/>
                </a:solidFill>
                <a:uFill>
                  <a:solidFill>
                    <a:srgbClr val="944F71"/>
                  </a:solidFill>
                </a:uFill>
                <a:latin typeface="YuGothic"/>
                <a:cs typeface="YuGothic"/>
                <a:hlinkClick r:id="rId3"/>
              </a:rPr>
              <a:t>Colaboratory</a:t>
            </a:r>
            <a:r>
              <a:rPr sz="2100" b="1" u="sng" spc="-49" dirty="0">
                <a:solidFill>
                  <a:srgbClr val="944F71"/>
                </a:solidFill>
                <a:uFill>
                  <a:solidFill>
                    <a:srgbClr val="944F71"/>
                  </a:solidFill>
                </a:uFill>
                <a:latin typeface="YuGothic"/>
                <a:cs typeface="YuGothic"/>
                <a:hlinkClick r:id="rId3"/>
              </a:rPr>
              <a:t> </a:t>
            </a:r>
            <a:r>
              <a:rPr sz="2100" b="1" u="sng" spc="-26" dirty="0">
                <a:solidFill>
                  <a:srgbClr val="944F71"/>
                </a:solidFill>
                <a:uFill>
                  <a:solidFill>
                    <a:srgbClr val="944F71"/>
                  </a:solidFill>
                </a:uFill>
                <a:latin typeface="YuGothic"/>
                <a:cs typeface="YuGothic"/>
                <a:hlinkClick r:id="rId3"/>
              </a:rPr>
              <a:t>へようこ</a:t>
            </a:r>
            <a:r>
              <a:rPr sz="2100" b="1" u="sng" dirty="0">
                <a:solidFill>
                  <a:srgbClr val="944F71"/>
                </a:solidFill>
                <a:uFill>
                  <a:solidFill>
                    <a:srgbClr val="944F71"/>
                  </a:solidFill>
                </a:uFill>
                <a:latin typeface="YuGothic"/>
                <a:cs typeface="YuGothic"/>
                <a:hlinkClick r:id="rId3"/>
              </a:rPr>
              <a:t>そ</a:t>
            </a:r>
            <a:r>
              <a:rPr sz="2100" b="1" u="sng" spc="-60" dirty="0">
                <a:solidFill>
                  <a:srgbClr val="944F71"/>
                </a:solidFill>
                <a:uFill>
                  <a:solidFill>
                    <a:srgbClr val="944F71"/>
                  </a:solidFill>
                </a:uFill>
                <a:latin typeface="YuGothic"/>
                <a:cs typeface="YuGothic"/>
                <a:hlinkClick r:id="rId3"/>
              </a:rPr>
              <a:t> </a:t>
            </a:r>
            <a:r>
              <a:rPr sz="2100" b="1" u="sng" dirty="0">
                <a:solidFill>
                  <a:srgbClr val="944F71"/>
                </a:solidFill>
                <a:uFill>
                  <a:solidFill>
                    <a:srgbClr val="944F71"/>
                  </a:solidFill>
                </a:uFill>
                <a:latin typeface="YuGothic"/>
                <a:cs typeface="YuGothic"/>
                <a:hlinkClick r:id="rId3"/>
              </a:rPr>
              <a:t>-</a:t>
            </a:r>
            <a:r>
              <a:rPr sz="2100" b="1" u="sng" spc="-71" dirty="0">
                <a:solidFill>
                  <a:srgbClr val="944F71"/>
                </a:solidFill>
                <a:uFill>
                  <a:solidFill>
                    <a:srgbClr val="944F71"/>
                  </a:solidFill>
                </a:uFill>
                <a:latin typeface="YuGothic"/>
                <a:cs typeface="YuGothic"/>
                <a:hlinkClick r:id="rId3"/>
              </a:rPr>
              <a:t> </a:t>
            </a:r>
            <a:r>
              <a:rPr sz="2100" b="1" u="sng" dirty="0">
                <a:solidFill>
                  <a:srgbClr val="944F71"/>
                </a:solidFill>
                <a:uFill>
                  <a:solidFill>
                    <a:srgbClr val="944F71"/>
                  </a:solidFill>
                </a:uFill>
                <a:latin typeface="YuGothic"/>
                <a:cs typeface="YuGothic"/>
                <a:hlinkClick r:id="rId3"/>
              </a:rPr>
              <a:t>Colaboratory</a:t>
            </a:r>
            <a:r>
              <a:rPr sz="2100" b="1" u="sng" spc="-45" dirty="0">
                <a:solidFill>
                  <a:srgbClr val="944F71"/>
                </a:solidFill>
                <a:uFill>
                  <a:solidFill>
                    <a:srgbClr val="944F71"/>
                  </a:solidFill>
                </a:uFill>
                <a:latin typeface="YuGothic"/>
                <a:cs typeface="YuGothic"/>
                <a:hlinkClick r:id="rId3"/>
              </a:rPr>
              <a:t> </a:t>
            </a:r>
            <a:r>
              <a:rPr sz="2100" b="1" u="sng" dirty="0">
                <a:solidFill>
                  <a:srgbClr val="944F71"/>
                </a:solidFill>
                <a:uFill>
                  <a:solidFill>
                    <a:srgbClr val="944F71"/>
                  </a:solidFill>
                </a:uFill>
                <a:latin typeface="YuGothic"/>
                <a:cs typeface="YuGothic"/>
                <a:hlinkClick r:id="rId3"/>
              </a:rPr>
              <a:t>-</a:t>
            </a:r>
            <a:r>
              <a:rPr sz="2100" b="1" u="sng" spc="-71" dirty="0">
                <a:solidFill>
                  <a:srgbClr val="944F71"/>
                </a:solidFill>
                <a:uFill>
                  <a:solidFill>
                    <a:srgbClr val="944F71"/>
                  </a:solidFill>
                </a:uFill>
                <a:latin typeface="YuGothic"/>
                <a:cs typeface="YuGothic"/>
                <a:hlinkClick r:id="rId3"/>
              </a:rPr>
              <a:t> </a:t>
            </a:r>
            <a:r>
              <a:rPr sz="2100" b="1" u="sng" spc="-8" dirty="0">
                <a:solidFill>
                  <a:srgbClr val="944F71"/>
                </a:solidFill>
                <a:uFill>
                  <a:solidFill>
                    <a:srgbClr val="944F71"/>
                  </a:solidFill>
                </a:uFill>
                <a:latin typeface="YuGothic"/>
                <a:cs typeface="YuGothic"/>
                <a:hlinkClick r:id="rId3"/>
              </a:rPr>
              <a:t>Google</a:t>
            </a:r>
            <a:endParaRPr sz="2100">
              <a:latin typeface="YuGothic"/>
              <a:cs typeface="YuGothic"/>
            </a:endParaRPr>
          </a:p>
        </p:txBody>
      </p:sp>
      <p:sp>
        <p:nvSpPr>
          <p:cNvPr id="10" name="object 10">
            <a:extLst>
              <a:ext uri="{FF2B5EF4-FFF2-40B4-BE49-F238E27FC236}">
                <a16:creationId xmlns:a16="http://schemas.microsoft.com/office/drawing/2014/main" id="{2D94BD32-D3D3-4AC9-DC05-CF5005DD4CDD}"/>
              </a:ext>
            </a:extLst>
          </p:cNvPr>
          <p:cNvSpPr txBox="1"/>
          <p:nvPr/>
        </p:nvSpPr>
        <p:spPr>
          <a:xfrm>
            <a:off x="4288535" y="4320540"/>
            <a:ext cx="3057525" cy="359073"/>
          </a:xfrm>
          <a:prstGeom prst="rect">
            <a:avLst/>
          </a:prstGeom>
          <a:solidFill>
            <a:srgbClr val="EC7C30"/>
          </a:solidFill>
          <a:ln w="12700">
            <a:solidFill>
              <a:srgbClr val="172C51"/>
            </a:solidFill>
          </a:ln>
        </p:spPr>
        <p:txBody>
          <a:bodyPr vert="horz" wrap="square" lIns="0" tIns="0" rIns="0" bIns="0" rtlCol="0">
            <a:spAutoFit/>
          </a:bodyPr>
          <a:lstStyle/>
          <a:p>
            <a:pPr marL="69056">
              <a:lnSpc>
                <a:spcPts val="2805"/>
              </a:lnSpc>
            </a:pPr>
            <a:r>
              <a:rPr sz="2400" b="1" dirty="0">
                <a:latin typeface="YuGothic"/>
                <a:cs typeface="YuGothic"/>
              </a:rPr>
              <a:t>演習</a:t>
            </a:r>
            <a:r>
              <a:rPr lang="en-US" altLang="ja-JP" sz="2400" b="1" dirty="0">
                <a:latin typeface="YuGothic"/>
                <a:cs typeface="YuGothic"/>
              </a:rPr>
              <a:t>17</a:t>
            </a:r>
            <a:r>
              <a:rPr sz="2400" b="1" spc="-4" dirty="0">
                <a:latin typeface="YuGothic"/>
                <a:cs typeface="YuGothic"/>
              </a:rPr>
              <a:t>コード.</a:t>
            </a:r>
            <a:r>
              <a:rPr sz="2400" b="1" spc="-8" dirty="0">
                <a:latin typeface="YuGothic"/>
                <a:cs typeface="YuGothic"/>
              </a:rPr>
              <a:t>ipynb</a:t>
            </a:r>
            <a:endParaRPr sz="2400" dirty="0">
              <a:latin typeface="YuGothic"/>
              <a:cs typeface="YuGothic"/>
            </a:endParaRPr>
          </a:p>
        </p:txBody>
      </p:sp>
      <p:sp>
        <p:nvSpPr>
          <p:cNvPr id="11" name="ニューラルネットワークとは(軽く復習)">
            <a:extLst>
              <a:ext uri="{FF2B5EF4-FFF2-40B4-BE49-F238E27FC236}">
                <a16:creationId xmlns:a16="http://schemas.microsoft.com/office/drawing/2014/main" id="{36CEC0C0-620B-4DEA-738D-F110D9CE6B20}"/>
              </a:ext>
            </a:extLst>
          </p:cNvPr>
          <p:cNvSpPr txBox="1"/>
          <p:nvPr/>
        </p:nvSpPr>
        <p:spPr>
          <a:xfrm>
            <a:off x="0" y="11391"/>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乳がんデータの分類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12" name="スライド番号プレースホルダー 11">
            <a:extLst>
              <a:ext uri="{FF2B5EF4-FFF2-40B4-BE49-F238E27FC236}">
                <a16:creationId xmlns:a16="http://schemas.microsoft.com/office/drawing/2014/main" id="{0181DDE4-9CE7-17CF-DE60-5D1C577ADE22}"/>
              </a:ext>
            </a:extLst>
          </p:cNvPr>
          <p:cNvSpPr>
            <a:spLocks noGrp="1"/>
          </p:cNvSpPr>
          <p:nvPr>
            <p:ph type="sldNum" sz="quarter" idx="7"/>
          </p:nvPr>
        </p:nvSpPr>
        <p:spPr/>
        <p:txBody>
          <a:bodyPr/>
          <a:lstStyle/>
          <a:p>
            <a:fld id="{B6F15528-21DE-4FAA-801E-634DDDAF4B2B}" type="slidenum">
              <a:rPr lang="en-US" altLang="ja-JP" smtClean="0"/>
              <a:t>21</a:t>
            </a:fld>
            <a:endParaRPr lang="ja-JP" altLang="en-US"/>
          </a:p>
        </p:txBody>
      </p:sp>
    </p:spTree>
    <p:extLst>
      <p:ext uri="{BB962C8B-B14F-4D97-AF65-F5344CB8AC3E}">
        <p14:creationId xmlns:p14="http://schemas.microsoft.com/office/powerpoint/2010/main" val="2007572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11DD5-C204-212B-EE42-0DE884F8A52A}"/>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8B89220-F722-3478-2C45-00800082621A}"/>
              </a:ext>
            </a:extLst>
          </p:cNvPr>
          <p:cNvSpPr txBox="1"/>
          <p:nvPr/>
        </p:nvSpPr>
        <p:spPr>
          <a:xfrm>
            <a:off x="374775" y="1041608"/>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17-1</a:t>
            </a:r>
            <a:r>
              <a:rPr lang="ja-JP" altLang="en-US" sz="2000" b="1">
                <a:solidFill>
                  <a:srgbClr val="002060"/>
                </a:solidFill>
                <a:latin typeface="Meiryo" panose="020B0604030504040204" pitchFamily="34" charset="-128"/>
                <a:ea typeface="Meiryo" panose="020B0604030504040204" pitchFamily="34" charset="-128"/>
              </a:rPr>
              <a:t> </a:t>
            </a:r>
            <a:r>
              <a:rPr lang="en-US" altLang="ja-JP" sz="2000" b="1" dirty="0">
                <a:solidFill>
                  <a:srgbClr val="002060"/>
                </a:solidFill>
                <a:latin typeface="Meiryo" panose="020B0604030504040204" pitchFamily="34" charset="-128"/>
                <a:ea typeface="Meiryo" panose="020B0604030504040204" pitchFamily="34" charset="-128"/>
              </a:rPr>
              <a:t>Google Drive</a:t>
            </a:r>
            <a:r>
              <a:rPr lang="ja-JP" altLang="en-US" sz="2000" b="1">
                <a:solidFill>
                  <a:srgbClr val="002060"/>
                </a:solidFill>
                <a:latin typeface="Meiryo" panose="020B0604030504040204" pitchFamily="34" charset="-128"/>
                <a:ea typeface="Meiryo" panose="020B0604030504040204" pitchFamily="34" charset="-128"/>
              </a:rPr>
              <a:t>のマウント</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42E03AA6-5C3C-69D5-EDC2-C55F70AE3C8F}"/>
              </a:ext>
            </a:extLst>
          </p:cNvPr>
          <p:cNvSpPr/>
          <p:nvPr/>
        </p:nvSpPr>
        <p:spPr>
          <a:xfrm>
            <a:off x="527175" y="1461405"/>
            <a:ext cx="7321425" cy="90195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80000" bIns="108000" numCol="1" spcCol="38100" rtlCol="0" anchor="ctr">
            <a:spAutoFit/>
          </a:bodyPr>
          <a:lstStyle/>
          <a:p>
            <a:pPr>
              <a:lnSpc>
                <a:spcPct val="130000"/>
              </a:lnSpc>
            </a:pPr>
            <a:r>
              <a:rPr lang="en" altLang="ja-JP" b="1" dirty="0">
                <a:solidFill>
                  <a:srgbClr val="AF00DB"/>
                </a:solidFill>
                <a:effectLst/>
                <a:latin typeface="Courier New" panose="02070309020205020404" pitchFamily="49" charset="0"/>
              </a:rPr>
              <a:t>from</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google.colab</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import</a:t>
            </a:r>
            <a:r>
              <a:rPr lang="en" altLang="ja-JP" b="1" dirty="0">
                <a:solidFill>
                  <a:srgbClr val="000000"/>
                </a:solidFill>
                <a:effectLst/>
                <a:latin typeface="Courier New" panose="02070309020205020404" pitchFamily="49" charset="0"/>
              </a:rPr>
              <a:t> drive</a:t>
            </a:r>
          </a:p>
          <a:p>
            <a:pPr>
              <a:lnSpc>
                <a:spcPct val="130000"/>
              </a:lnSpc>
            </a:pPr>
            <a:r>
              <a:rPr lang="en" altLang="ja-JP" b="1" dirty="0" err="1">
                <a:solidFill>
                  <a:srgbClr val="000000"/>
                </a:solidFill>
                <a:effectLst/>
                <a:latin typeface="Courier New" panose="02070309020205020404" pitchFamily="49" charset="0"/>
              </a:rPr>
              <a:t>drive.mount</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'/content/drive'</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force_remount</a:t>
            </a:r>
            <a:r>
              <a:rPr lang="en" altLang="ja-JP" b="1" dirty="0">
                <a:solidFill>
                  <a:srgbClr val="000000"/>
                </a:solidFill>
                <a:effectLst/>
                <a:latin typeface="Courier New" panose="02070309020205020404" pitchFamily="49" charset="0"/>
              </a:rPr>
              <a:t>=</a:t>
            </a:r>
            <a:r>
              <a:rPr lang="en" altLang="ja-JP" b="1" dirty="0">
                <a:solidFill>
                  <a:srgbClr val="0000FF"/>
                </a:solidFill>
                <a:effectLst/>
                <a:latin typeface="Courier New" panose="02070309020205020404" pitchFamily="49" charset="0"/>
              </a:rPr>
              <a:t>True</a:t>
            </a:r>
            <a:r>
              <a:rPr lang="en" altLang="ja-JP" b="1" dirty="0">
                <a:solidFill>
                  <a:srgbClr val="000000"/>
                </a:solidFill>
                <a:effectLst/>
                <a:latin typeface="Courier New" panose="02070309020205020404" pitchFamily="49" charset="0"/>
              </a:rPr>
              <a:t>)</a:t>
            </a:r>
          </a:p>
        </p:txBody>
      </p:sp>
      <p:sp>
        <p:nvSpPr>
          <p:cNvPr id="2" name="①学習モデルの選択(今回は線形回帰)…">
            <a:extLst>
              <a:ext uri="{FF2B5EF4-FFF2-40B4-BE49-F238E27FC236}">
                <a16:creationId xmlns:a16="http://schemas.microsoft.com/office/drawing/2014/main" id="{1171347F-DFCE-634C-6EA6-BFF5FA724C41}"/>
              </a:ext>
            </a:extLst>
          </p:cNvPr>
          <p:cNvSpPr txBox="1"/>
          <p:nvPr/>
        </p:nvSpPr>
        <p:spPr>
          <a:xfrm>
            <a:off x="0" y="502640"/>
            <a:ext cx="44958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STEP0：Google </a:t>
            </a:r>
            <a:r>
              <a:rPr lang="en-US" sz="2000" b="1" dirty="0" err="1">
                <a:latin typeface="Hiragino Maru Gothic ProN W4" panose="020F0400000000000000" pitchFamily="34" charset="-128"/>
                <a:ea typeface="Hiragino Maru Gothic ProN W4" panose="020F0400000000000000" pitchFamily="34" charset="-128"/>
              </a:rPr>
              <a:t>Driveのマウント</a:t>
            </a:r>
            <a:endParaRPr lang="en-US" sz="2000" b="1" dirty="0">
              <a:latin typeface="Hiragino Maru Gothic ProN W4" panose="020F0400000000000000" pitchFamily="34" charset="-128"/>
              <a:ea typeface="Hiragino Maru Gothic ProN W4" panose="020F0400000000000000" pitchFamily="34" charset="-128"/>
            </a:endParaRPr>
          </a:p>
        </p:txBody>
      </p:sp>
      <p:sp>
        <p:nvSpPr>
          <p:cNvPr id="5" name="線形回帰で88歳の歯周病の歯の本数を予測する">
            <a:extLst>
              <a:ext uri="{FF2B5EF4-FFF2-40B4-BE49-F238E27FC236}">
                <a16:creationId xmlns:a16="http://schemas.microsoft.com/office/drawing/2014/main" id="{9D53BAC5-BC3E-B758-F07B-29FEB3A7E595}"/>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D44E8909-B334-E2E4-4AC3-5331A8AC8B1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37" name="①学習モデルの選択…">
            <a:extLst>
              <a:ext uri="{FF2B5EF4-FFF2-40B4-BE49-F238E27FC236}">
                <a16:creationId xmlns:a16="http://schemas.microsoft.com/office/drawing/2014/main" id="{6362984F-ACA1-2C86-3D3B-619C325D3554}"/>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下矢印 7">
            <a:extLst>
              <a:ext uri="{FF2B5EF4-FFF2-40B4-BE49-F238E27FC236}">
                <a16:creationId xmlns:a16="http://schemas.microsoft.com/office/drawing/2014/main" id="{7CDC0A35-50E0-2F4E-DDB9-B18BC8072843}"/>
              </a:ext>
            </a:extLst>
          </p:cNvPr>
          <p:cNvSpPr/>
          <p:nvPr/>
        </p:nvSpPr>
        <p:spPr>
          <a:xfrm rot="16200000" flipH="1">
            <a:off x="1320032" y="2435960"/>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test.jpgがファイルの保存場所と同じ場所にあることを確認 !!">
            <a:extLst>
              <a:ext uri="{FF2B5EF4-FFF2-40B4-BE49-F238E27FC236}">
                <a16:creationId xmlns:a16="http://schemas.microsoft.com/office/drawing/2014/main" id="{A5B8AE4F-8E66-72B7-E3C1-2F21F052F7EE}"/>
              </a:ext>
            </a:extLst>
          </p:cNvPr>
          <p:cNvSpPr txBox="1"/>
          <p:nvPr/>
        </p:nvSpPr>
        <p:spPr>
          <a:xfrm>
            <a:off x="512367" y="2981187"/>
            <a:ext cx="8312025" cy="3770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500">
                <a:latin typeface="Arial"/>
                <a:ea typeface="Arial"/>
                <a:cs typeface="Arial"/>
                <a:sym typeface="Arial"/>
              </a:defRPr>
            </a:lvl1pPr>
          </a:lstStyle>
          <a:p>
            <a:pPr>
              <a:lnSpc>
                <a:spcPct val="150000"/>
              </a:lnSpc>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上のコードを実行すると下の画面が出てくるので、「</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Google</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ドライブに接続」をクリック</a:t>
            </a:r>
            <a:endParaRPr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5B46650C-1B60-9C63-9CF9-639493348F2F}"/>
              </a:ext>
            </a:extLst>
          </p:cNvPr>
          <p:cNvPicPr>
            <a:picLocks noChangeAspect="1"/>
          </p:cNvPicPr>
          <p:nvPr/>
        </p:nvPicPr>
        <p:blipFill rotWithShape="1">
          <a:blip r:embed="rId3">
            <a:extLst>
              <a:ext uri="{28A0092B-C50C-407E-A947-70E740481C1C}">
                <a14:useLocalDpi xmlns:a14="http://schemas.microsoft.com/office/drawing/2010/main" val="0"/>
              </a:ext>
            </a:extLst>
          </a:blip>
          <a:srcRect l="39216" t="36153" r="38235" b="57511"/>
          <a:stretch/>
        </p:blipFill>
        <p:spPr>
          <a:xfrm>
            <a:off x="1771763" y="2460590"/>
            <a:ext cx="3293666" cy="520597"/>
          </a:xfrm>
          <a:prstGeom prst="rect">
            <a:avLst/>
          </a:prstGeom>
        </p:spPr>
      </p:pic>
      <p:pic>
        <p:nvPicPr>
          <p:cNvPr id="11" name="図 10" descr="グラフィカル ユーザー インターフェイス, アプリケーション, Teams&#10;&#10;自動的に生成された説明">
            <a:extLst>
              <a:ext uri="{FF2B5EF4-FFF2-40B4-BE49-F238E27FC236}">
                <a16:creationId xmlns:a16="http://schemas.microsoft.com/office/drawing/2014/main" id="{BE5E53F7-783A-8A2B-EF1E-ABBC417EE007}"/>
              </a:ext>
            </a:extLst>
          </p:cNvPr>
          <p:cNvPicPr>
            <a:picLocks noChangeAspect="1"/>
          </p:cNvPicPr>
          <p:nvPr/>
        </p:nvPicPr>
        <p:blipFill rotWithShape="1">
          <a:blip r:embed="rId4">
            <a:extLst>
              <a:ext uri="{28A0092B-C50C-407E-A947-70E740481C1C}">
                <a14:useLocalDpi xmlns:a14="http://schemas.microsoft.com/office/drawing/2010/main"/>
              </a:ext>
            </a:extLst>
          </a:blip>
          <a:srcRect l="19125" t="44463" r="19505" b="36619"/>
          <a:stretch/>
        </p:blipFill>
        <p:spPr>
          <a:xfrm>
            <a:off x="527175" y="3510488"/>
            <a:ext cx="5669514" cy="1194861"/>
          </a:xfrm>
          <a:prstGeom prst="rect">
            <a:avLst/>
          </a:prstGeom>
          <a:ln>
            <a:solidFill>
              <a:schemeClr val="tx1"/>
            </a:solidFill>
          </a:ln>
        </p:spPr>
      </p:pic>
      <p:sp>
        <p:nvSpPr>
          <p:cNvPr id="13" name="円/楕円 12">
            <a:extLst>
              <a:ext uri="{FF2B5EF4-FFF2-40B4-BE49-F238E27FC236}">
                <a16:creationId xmlns:a16="http://schemas.microsoft.com/office/drawing/2014/main" id="{D853C5D6-707F-4BC3-C845-CB6359B65B08}"/>
              </a:ext>
            </a:extLst>
          </p:cNvPr>
          <p:cNvSpPr/>
          <p:nvPr/>
        </p:nvSpPr>
        <p:spPr>
          <a:xfrm>
            <a:off x="4963564" y="4385550"/>
            <a:ext cx="1122041" cy="396000"/>
          </a:xfrm>
          <a:prstGeom prst="ellipse">
            <a:avLst/>
          </a:prstGeom>
          <a:noFill/>
          <a:ln w="317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6" name="スライド番号プレースホルダー 5">
            <a:extLst>
              <a:ext uri="{FF2B5EF4-FFF2-40B4-BE49-F238E27FC236}">
                <a16:creationId xmlns:a16="http://schemas.microsoft.com/office/drawing/2014/main" id="{FF1D3DA0-EE41-1A86-DBD6-C22A00E823F0}"/>
              </a:ext>
            </a:extLst>
          </p:cNvPr>
          <p:cNvSpPr>
            <a:spLocks noGrp="1"/>
          </p:cNvSpPr>
          <p:nvPr>
            <p:ph type="sldNum" sz="quarter" idx="2"/>
          </p:nvPr>
        </p:nvSpPr>
        <p:spPr/>
        <p:txBody>
          <a:bodyPr/>
          <a:lstStyle/>
          <a:p>
            <a:fld id="{86CB4B4D-7CA3-9044-876B-883B54F8677D}" type="slidenum">
              <a:rPr lang="en-US" altLang="ja-JP" smtClean="0"/>
              <a:t>22</a:t>
            </a:fld>
            <a:endParaRPr lang="ja-JP" altLang="en-US"/>
          </a:p>
        </p:txBody>
      </p:sp>
    </p:spTree>
    <p:extLst>
      <p:ext uri="{BB962C8B-B14F-4D97-AF65-F5344CB8AC3E}">
        <p14:creationId xmlns:p14="http://schemas.microsoft.com/office/powerpoint/2010/main" val="251669014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2590688" y="212965"/>
            <a:ext cx="3962623"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rtl="0" hangingPunct="0"/>
            <a:r>
              <a:rPr lang="ja-JP" altLang="en-US">
                <a:solidFill>
                  <a:srgbClr val="000000"/>
                </a:solidFill>
                <a:latin typeface="ヒラギノ角ゴ ProN W6"/>
                <a:ea typeface="ヒラギノ角ゴ ProN W6"/>
                <a:cs typeface="ヒラギノ角ゴ ProN W6"/>
                <a:sym typeface="ヒラギノ角ゴ ProN W6"/>
              </a:rPr>
              <a:t>最初に別の確認画面が表示された場合</a:t>
            </a:r>
          </a:p>
        </p:txBody>
      </p:sp>
      <p:sp>
        <p:nvSpPr>
          <p:cNvPr id="2" name="スライド番号プレースホルダー 1">
            <a:extLst>
              <a:ext uri="{FF2B5EF4-FFF2-40B4-BE49-F238E27FC236}">
                <a16:creationId xmlns:a16="http://schemas.microsoft.com/office/drawing/2014/main" id="{5C01E728-E59A-556D-FD69-988A1863502A}"/>
              </a:ext>
            </a:extLst>
          </p:cNvPr>
          <p:cNvSpPr>
            <a:spLocks noGrp="1"/>
          </p:cNvSpPr>
          <p:nvPr>
            <p:ph type="sldNum" sz="quarter" idx="2"/>
          </p:nvPr>
        </p:nvSpPr>
        <p:spPr/>
        <p:txBody>
          <a:bodyPr/>
          <a:lstStyle/>
          <a:p>
            <a:fld id="{86CB4B4D-7CA3-9044-876B-883B54F8677D}" type="slidenum">
              <a:rPr lang="en-US" altLang="ja-JP"/>
              <a:t>23</a:t>
            </a:fld>
            <a:endParaRPr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CFC36652-2107-3B56-21C9-23BB3833F0F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6560" y="779728"/>
            <a:ext cx="3445163" cy="1865486"/>
          </a:xfrm>
          <a:prstGeom prst="rect">
            <a:avLst/>
          </a:prstGeom>
          <a:ln>
            <a:solidFill>
              <a:schemeClr val="tx1"/>
            </a:solidFill>
          </a:ln>
        </p:spPr>
      </p:pic>
      <p:sp>
        <p:nvSpPr>
          <p:cNvPr id="6" name="円/楕円 5">
            <a:extLst>
              <a:ext uri="{FF2B5EF4-FFF2-40B4-BE49-F238E27FC236}">
                <a16:creationId xmlns:a16="http://schemas.microsoft.com/office/drawing/2014/main" id="{64832ACD-2A79-898E-F4AA-35EC12904F5C}"/>
              </a:ext>
            </a:extLst>
          </p:cNvPr>
          <p:cNvSpPr/>
          <p:nvPr/>
        </p:nvSpPr>
        <p:spPr>
          <a:xfrm>
            <a:off x="1717048" y="1502024"/>
            <a:ext cx="640280" cy="259675"/>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pic>
        <p:nvPicPr>
          <p:cNvPr id="10" name="図 9" descr="テキスト, 手紙&#10;&#10;自動的に生成された説明">
            <a:extLst>
              <a:ext uri="{FF2B5EF4-FFF2-40B4-BE49-F238E27FC236}">
                <a16:creationId xmlns:a16="http://schemas.microsoft.com/office/drawing/2014/main" id="{F3DC311F-4A2F-A319-B226-D6EB1E27C84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501" y="3257550"/>
            <a:ext cx="2814589" cy="1301237"/>
          </a:xfrm>
          <a:prstGeom prst="rect">
            <a:avLst/>
          </a:prstGeom>
          <a:ln>
            <a:solidFill>
              <a:schemeClr val="tx1"/>
            </a:solidFill>
          </a:ln>
        </p:spPr>
      </p:pic>
      <p:sp>
        <p:nvSpPr>
          <p:cNvPr id="11" name="円/楕円 10">
            <a:extLst>
              <a:ext uri="{FF2B5EF4-FFF2-40B4-BE49-F238E27FC236}">
                <a16:creationId xmlns:a16="http://schemas.microsoft.com/office/drawing/2014/main" id="{F3CF3F9F-E3B2-9F72-ACEE-55C4A27693C6}"/>
              </a:ext>
            </a:extLst>
          </p:cNvPr>
          <p:cNvSpPr/>
          <p:nvPr/>
        </p:nvSpPr>
        <p:spPr>
          <a:xfrm>
            <a:off x="2084470" y="4299112"/>
            <a:ext cx="1003620" cy="259675"/>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pic>
        <p:nvPicPr>
          <p:cNvPr id="13" name="図 12" descr="グラフィカル ユーザー インターフェイス, テキスト, アプリケーション, メール&#10;&#10;自動的に生成された説明">
            <a:extLst>
              <a:ext uri="{FF2B5EF4-FFF2-40B4-BE49-F238E27FC236}">
                <a16:creationId xmlns:a16="http://schemas.microsoft.com/office/drawing/2014/main" id="{3C8887DD-B592-0FED-B207-6AA5D0EBB08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41722" y="2871842"/>
            <a:ext cx="2253021" cy="1865486"/>
          </a:xfrm>
          <a:prstGeom prst="rect">
            <a:avLst/>
          </a:prstGeom>
          <a:ln>
            <a:solidFill>
              <a:schemeClr val="tx1"/>
            </a:solidFill>
          </a:ln>
        </p:spPr>
      </p:pic>
      <p:sp>
        <p:nvSpPr>
          <p:cNvPr id="14" name="円/楕円 13">
            <a:extLst>
              <a:ext uri="{FF2B5EF4-FFF2-40B4-BE49-F238E27FC236}">
                <a16:creationId xmlns:a16="http://schemas.microsoft.com/office/drawing/2014/main" id="{CAC4298C-191A-C4AC-197D-F0CF60FCAD27}"/>
              </a:ext>
            </a:extLst>
          </p:cNvPr>
          <p:cNvSpPr/>
          <p:nvPr/>
        </p:nvSpPr>
        <p:spPr>
          <a:xfrm>
            <a:off x="3612056" y="3707977"/>
            <a:ext cx="1798143" cy="366832"/>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pic>
        <p:nvPicPr>
          <p:cNvPr id="16" name="図 15" descr="グラフィカル ユーザー インターフェイス, テキスト, アプリケーション&#10;&#10;自動的に生成された説明">
            <a:extLst>
              <a:ext uri="{FF2B5EF4-FFF2-40B4-BE49-F238E27FC236}">
                <a16:creationId xmlns:a16="http://schemas.microsoft.com/office/drawing/2014/main" id="{14DAF3F5-16D3-4FB1-4C48-DFD27ABDE8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6916" y="902262"/>
            <a:ext cx="2500614" cy="3771900"/>
          </a:xfrm>
          <a:prstGeom prst="rect">
            <a:avLst/>
          </a:prstGeom>
          <a:ln>
            <a:solidFill>
              <a:schemeClr val="tx1"/>
            </a:solidFill>
          </a:ln>
        </p:spPr>
      </p:pic>
      <p:sp>
        <p:nvSpPr>
          <p:cNvPr id="17" name="円/楕円 16">
            <a:extLst>
              <a:ext uri="{FF2B5EF4-FFF2-40B4-BE49-F238E27FC236}">
                <a16:creationId xmlns:a16="http://schemas.microsoft.com/office/drawing/2014/main" id="{1F30507F-9192-0F9E-BC8B-54171E4A2829}"/>
              </a:ext>
            </a:extLst>
          </p:cNvPr>
          <p:cNvSpPr/>
          <p:nvPr/>
        </p:nvSpPr>
        <p:spPr>
          <a:xfrm>
            <a:off x="7679155" y="4340076"/>
            <a:ext cx="1378374" cy="259675"/>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8" name="下矢印 17">
            <a:extLst>
              <a:ext uri="{FF2B5EF4-FFF2-40B4-BE49-F238E27FC236}">
                <a16:creationId xmlns:a16="http://schemas.microsoft.com/office/drawing/2014/main" id="{65EBAA56-F2AE-39D3-35FE-1D3F1EFFADDB}"/>
              </a:ext>
            </a:extLst>
          </p:cNvPr>
          <p:cNvSpPr/>
          <p:nvPr/>
        </p:nvSpPr>
        <p:spPr>
          <a:xfrm>
            <a:off x="1717048" y="2955538"/>
            <a:ext cx="437214" cy="24538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19" name="右矢印 18">
            <a:extLst>
              <a:ext uri="{FF2B5EF4-FFF2-40B4-BE49-F238E27FC236}">
                <a16:creationId xmlns:a16="http://schemas.microsoft.com/office/drawing/2014/main" id="{B0D7F862-486F-C240-F214-DA17EC23EC34}"/>
              </a:ext>
            </a:extLst>
          </p:cNvPr>
          <p:cNvSpPr/>
          <p:nvPr/>
        </p:nvSpPr>
        <p:spPr>
          <a:xfrm>
            <a:off x="3179550" y="3787005"/>
            <a:ext cx="339687" cy="366832"/>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
        <p:nvSpPr>
          <p:cNvPr id="20" name="右矢印 19">
            <a:extLst>
              <a:ext uri="{FF2B5EF4-FFF2-40B4-BE49-F238E27FC236}">
                <a16:creationId xmlns:a16="http://schemas.microsoft.com/office/drawing/2014/main" id="{2D192C2E-46B7-4C14-F125-7DC9AE5477B1}"/>
              </a:ext>
            </a:extLst>
          </p:cNvPr>
          <p:cNvSpPr/>
          <p:nvPr/>
        </p:nvSpPr>
        <p:spPr>
          <a:xfrm>
            <a:off x="6105986" y="3774571"/>
            <a:ext cx="339687" cy="366832"/>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rtl="0" hangingPunct="0"/>
            <a:endParaRPr lang="ja-JP" altLang="en-US" sz="1200">
              <a:solidFill>
                <a:srgbClr val="FFFFFF"/>
              </a:solidFill>
              <a:latin typeface="+mn-lt"/>
              <a:ea typeface="+mn-ea"/>
              <a:cs typeface="+mn-cs"/>
              <a:sym typeface="ヒラギノ角ゴ ProN W3"/>
            </a:endParaRPr>
          </a:p>
        </p:txBody>
      </p:sp>
    </p:spTree>
    <p:extLst>
      <p:ext uri="{BB962C8B-B14F-4D97-AF65-F5344CB8AC3E}">
        <p14:creationId xmlns:p14="http://schemas.microsoft.com/office/powerpoint/2010/main" val="367318779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49E1A41B-73D0-251F-A47A-6FFA28150FB6}"/>
              </a:ext>
            </a:extLst>
          </p:cNvPr>
          <p:cNvPicPr>
            <a:picLocks noChangeAspect="1"/>
          </p:cNvPicPr>
          <p:nvPr/>
        </p:nvPicPr>
        <p:blipFill rotWithShape="1">
          <a:blip r:embed="rId2">
            <a:extLst>
              <a:ext uri="{28A0092B-C50C-407E-A947-70E740481C1C}">
                <a14:useLocalDpi xmlns:a14="http://schemas.microsoft.com/office/drawing/2010/main" val="0"/>
              </a:ext>
            </a:extLst>
          </a:blip>
          <a:srcRect l="29412" t="30938" r="33606" b="32461"/>
          <a:stretch/>
        </p:blipFill>
        <p:spPr>
          <a:xfrm>
            <a:off x="408105" y="1581150"/>
            <a:ext cx="4011495" cy="2233209"/>
          </a:xfrm>
          <a:prstGeom prst="rect">
            <a:avLst/>
          </a:prstGeom>
        </p:spPr>
      </p:pic>
      <p:sp>
        <p:nvSpPr>
          <p:cNvPr id="5" name="テキスト ボックス 4">
            <a:extLst>
              <a:ext uri="{FF2B5EF4-FFF2-40B4-BE49-F238E27FC236}">
                <a16:creationId xmlns:a16="http://schemas.microsoft.com/office/drawing/2014/main" id="{EA0AE4EC-66DA-5925-0468-AB7A1A27ADD5}"/>
              </a:ext>
            </a:extLst>
          </p:cNvPr>
          <p:cNvSpPr txBox="1"/>
          <p:nvPr/>
        </p:nvSpPr>
        <p:spPr>
          <a:xfrm>
            <a:off x="430907" y="1147903"/>
            <a:ext cx="483014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r>
              <a:rPr lang="en-US" altLang="ja-JP" b="1" dirty="0">
                <a:latin typeface="Meiryo" panose="020B0604030504040204" pitchFamily="34" charset="-128"/>
                <a:ea typeface="Meiryo" panose="020B0604030504040204" pitchFamily="34" charset="-128"/>
              </a:rPr>
              <a:t>Drive</a:t>
            </a:r>
            <a:r>
              <a:rPr lang="ja-JP" altLang="en-US" b="1">
                <a:latin typeface="Meiryo" panose="020B0604030504040204" pitchFamily="34" charset="-128"/>
                <a:ea typeface="Meiryo" panose="020B0604030504040204" pitchFamily="34" charset="-128"/>
              </a:rPr>
              <a:t>をマウントするとアイコンが＼が入る</a:t>
            </a:r>
            <a:endParaRPr lang="ja-JP" altLang="en-US" b="1">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p:txBody>
      </p:sp>
      <p:pic>
        <p:nvPicPr>
          <p:cNvPr id="8" name="図 7">
            <a:extLst>
              <a:ext uri="{FF2B5EF4-FFF2-40B4-BE49-F238E27FC236}">
                <a16:creationId xmlns:a16="http://schemas.microsoft.com/office/drawing/2014/main" id="{9C904A79-F724-EADB-468D-9919297648C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60426" y="4487816"/>
            <a:ext cx="270368" cy="248447"/>
          </a:xfrm>
          <a:prstGeom prst="rect">
            <a:avLst/>
          </a:prstGeom>
        </p:spPr>
      </p:pic>
      <p:sp>
        <p:nvSpPr>
          <p:cNvPr id="3" name="スライド番号プレースホルダー 2">
            <a:extLst>
              <a:ext uri="{FF2B5EF4-FFF2-40B4-BE49-F238E27FC236}">
                <a16:creationId xmlns:a16="http://schemas.microsoft.com/office/drawing/2014/main" id="{1E952BE6-5F7D-BCD0-58A9-2A75C541B05B}"/>
              </a:ext>
            </a:extLst>
          </p:cNvPr>
          <p:cNvSpPr>
            <a:spLocks noGrp="1"/>
          </p:cNvSpPr>
          <p:nvPr>
            <p:ph type="sldNum" sz="quarter" idx="2"/>
          </p:nvPr>
        </p:nvSpPr>
        <p:spPr/>
        <p:txBody>
          <a:bodyPr/>
          <a:lstStyle/>
          <a:p>
            <a:fld id="{86CB4B4D-7CA3-9044-876B-883B54F8677D}" type="slidenum">
              <a:rPr lang="en-US" altLang="ja-JP"/>
              <a:t>24</a:t>
            </a:fld>
            <a:endParaRPr lang="ja-JP" altLang="en-US"/>
          </a:p>
        </p:txBody>
      </p:sp>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AA4240B5-B232-442F-48C1-E3BAEEC681B1}"/>
              </a:ext>
            </a:extLst>
          </p:cNvPr>
          <p:cNvPicPr>
            <a:picLocks noChangeAspect="1"/>
          </p:cNvPicPr>
          <p:nvPr/>
        </p:nvPicPr>
        <p:blipFill rotWithShape="1">
          <a:blip r:embed="rId4">
            <a:extLst>
              <a:ext uri="{28A0092B-C50C-407E-A947-70E740481C1C}">
                <a14:useLocalDpi xmlns:a14="http://schemas.microsoft.com/office/drawing/2010/main" val="0"/>
              </a:ext>
            </a:extLst>
          </a:blip>
          <a:srcRect l="28431" t="29194" r="41835" b="28976"/>
          <a:stretch/>
        </p:blipFill>
        <p:spPr>
          <a:xfrm>
            <a:off x="4953000" y="1589498"/>
            <a:ext cx="3579433" cy="2832510"/>
          </a:xfrm>
          <a:prstGeom prst="rect">
            <a:avLst/>
          </a:prstGeom>
        </p:spPr>
      </p:pic>
      <p:sp>
        <p:nvSpPr>
          <p:cNvPr id="11" name="①学習モデルの選択(今回は線形回帰)…">
            <a:extLst>
              <a:ext uri="{FF2B5EF4-FFF2-40B4-BE49-F238E27FC236}">
                <a16:creationId xmlns:a16="http://schemas.microsoft.com/office/drawing/2014/main" id="{6327A2F1-06B8-C3AC-C0B4-FF49450086A4}"/>
              </a:ext>
            </a:extLst>
          </p:cNvPr>
          <p:cNvSpPr txBox="1"/>
          <p:nvPr/>
        </p:nvSpPr>
        <p:spPr>
          <a:xfrm>
            <a:off x="0" y="502640"/>
            <a:ext cx="44958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STEP0：Google </a:t>
            </a:r>
            <a:r>
              <a:rPr lang="en-US" sz="2000" b="1" dirty="0" err="1">
                <a:latin typeface="Hiragino Maru Gothic ProN W4" panose="020F0400000000000000" pitchFamily="34" charset="-128"/>
                <a:ea typeface="Hiragino Maru Gothic ProN W4" panose="020F0400000000000000" pitchFamily="34" charset="-128"/>
              </a:rPr>
              <a:t>Driveのマウント</a:t>
            </a:r>
            <a:endParaRPr lang="en-US" sz="2000" b="1" dirty="0">
              <a:latin typeface="Hiragino Maru Gothic ProN W4" panose="020F0400000000000000" pitchFamily="34" charset="-128"/>
              <a:ea typeface="Hiragino Maru Gothic ProN W4" panose="020F0400000000000000" pitchFamily="34" charset="-128"/>
            </a:endParaRPr>
          </a:p>
        </p:txBody>
      </p:sp>
      <p:sp>
        <p:nvSpPr>
          <p:cNvPr id="12" name="ニューラルネットワークとは(軽く復習)">
            <a:extLst>
              <a:ext uri="{FF2B5EF4-FFF2-40B4-BE49-F238E27FC236}">
                <a16:creationId xmlns:a16="http://schemas.microsoft.com/office/drawing/2014/main" id="{64F12649-7597-344F-61D3-DB5FBB85CB2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13" name="①学習モデルの選択…">
            <a:extLst>
              <a:ext uri="{FF2B5EF4-FFF2-40B4-BE49-F238E27FC236}">
                <a16:creationId xmlns:a16="http://schemas.microsoft.com/office/drawing/2014/main" id="{98C0913D-227A-589B-4B75-B5AA43CB7E35}"/>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A8680AB6-F451-18D8-A961-A9841787D8E2}"/>
              </a:ext>
            </a:extLst>
          </p:cNvPr>
          <p:cNvSpPr/>
          <p:nvPr/>
        </p:nvSpPr>
        <p:spPr>
          <a:xfrm>
            <a:off x="304800" y="3257550"/>
            <a:ext cx="609600" cy="59089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014212C7-7017-4170-81E1-F82601762C54}"/>
              </a:ext>
            </a:extLst>
          </p:cNvPr>
          <p:cNvSpPr>
            <a:spLocks noChangeAspect="1"/>
          </p:cNvSpPr>
          <p:nvPr/>
        </p:nvSpPr>
        <p:spPr>
          <a:xfrm>
            <a:off x="1676400" y="2010750"/>
            <a:ext cx="360000" cy="360000"/>
          </a:xfrm>
          <a:prstGeom prst="ellipse">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222DE522-D3F9-15B8-F2AC-7E12F8EE87EB}"/>
              </a:ext>
            </a:extLst>
          </p:cNvPr>
          <p:cNvSpPr>
            <a:spLocks noChangeAspect="1"/>
          </p:cNvSpPr>
          <p:nvPr/>
        </p:nvSpPr>
        <p:spPr>
          <a:xfrm>
            <a:off x="6486511" y="2126591"/>
            <a:ext cx="360000" cy="360000"/>
          </a:xfrm>
          <a:prstGeom prst="ellipse">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509FEBF9-3298-2CCF-B843-655437C85981}"/>
              </a:ext>
            </a:extLst>
          </p:cNvPr>
          <p:cNvCxnSpPr>
            <a:stCxn id="17" idx="6"/>
          </p:cNvCxnSpPr>
          <p:nvPr/>
        </p:nvCxnSpPr>
        <p:spPr>
          <a:xfrm>
            <a:off x="2036400" y="2190750"/>
            <a:ext cx="4364400" cy="115841"/>
          </a:xfrm>
          <a:prstGeom prst="straightConnector1">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60DB6E3-A49B-A6AB-623B-46977B904805}"/>
              </a:ext>
            </a:extLst>
          </p:cNvPr>
          <p:cNvSpPr txBox="1"/>
          <p:nvPr/>
        </p:nvSpPr>
        <p:spPr>
          <a:xfrm>
            <a:off x="1725610" y="2403419"/>
            <a:ext cx="2541080" cy="369332"/>
          </a:xfrm>
          <a:prstGeom prst="rect">
            <a:avLst/>
          </a:prstGeom>
          <a:noFill/>
        </p:spPr>
        <p:txBody>
          <a:bodyPr wrap="none" rtlCol="0">
            <a:spAutoFit/>
          </a:bodyPr>
          <a:lstStyle/>
          <a:p>
            <a:r>
              <a:rPr kumimoji="1" lang="ja-JP" altLang="en-US" b="1">
                <a:latin typeface="Meiryo" panose="020B0604030504040204" pitchFamily="34" charset="-128"/>
                <a:ea typeface="Meiryo" panose="020B0604030504040204" pitchFamily="34" charset="-128"/>
              </a:rPr>
              <a:t>マウントされていない</a:t>
            </a:r>
          </a:p>
        </p:txBody>
      </p:sp>
      <p:sp>
        <p:nvSpPr>
          <p:cNvPr id="22" name="テキスト ボックス 21">
            <a:extLst>
              <a:ext uri="{FF2B5EF4-FFF2-40B4-BE49-F238E27FC236}">
                <a16:creationId xmlns:a16="http://schemas.microsoft.com/office/drawing/2014/main" id="{6651534E-BCC8-1772-4594-17560374986C}"/>
              </a:ext>
            </a:extLst>
          </p:cNvPr>
          <p:cNvSpPr txBox="1"/>
          <p:nvPr/>
        </p:nvSpPr>
        <p:spPr>
          <a:xfrm>
            <a:off x="6486511" y="2545108"/>
            <a:ext cx="2262158" cy="369332"/>
          </a:xfrm>
          <a:prstGeom prst="rect">
            <a:avLst/>
          </a:prstGeom>
          <a:noFill/>
        </p:spPr>
        <p:txBody>
          <a:bodyPr wrap="none" rtlCol="0">
            <a:spAutoFit/>
          </a:bodyPr>
          <a:lstStyle/>
          <a:p>
            <a:r>
              <a:rPr kumimoji="1" lang="ja-JP" altLang="en-US" b="1">
                <a:latin typeface="Meiryo" panose="020B0604030504040204" pitchFamily="34" charset="-128"/>
                <a:ea typeface="Meiryo" panose="020B0604030504040204" pitchFamily="34" charset="-128"/>
              </a:rPr>
              <a:t>マウントされている</a:t>
            </a:r>
          </a:p>
        </p:txBody>
      </p:sp>
      <p:sp>
        <p:nvSpPr>
          <p:cNvPr id="23" name="正方形/長方形 22">
            <a:extLst>
              <a:ext uri="{FF2B5EF4-FFF2-40B4-BE49-F238E27FC236}">
                <a16:creationId xmlns:a16="http://schemas.microsoft.com/office/drawing/2014/main" id="{B2CA6BAA-4454-1DFD-5F6E-FFCB3EDADF12}"/>
              </a:ext>
            </a:extLst>
          </p:cNvPr>
          <p:cNvSpPr/>
          <p:nvPr/>
        </p:nvSpPr>
        <p:spPr>
          <a:xfrm>
            <a:off x="5648310" y="2861398"/>
            <a:ext cx="1195251" cy="2347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E4BBE2A-C74E-6FEE-C8B0-0F2263E2460B}"/>
              </a:ext>
            </a:extLst>
          </p:cNvPr>
          <p:cNvSpPr txBox="1"/>
          <p:nvPr/>
        </p:nvSpPr>
        <p:spPr>
          <a:xfrm>
            <a:off x="5498221" y="3412481"/>
            <a:ext cx="3340979" cy="369332"/>
          </a:xfrm>
          <a:prstGeom prst="rect">
            <a:avLst/>
          </a:prstGeom>
          <a:noFill/>
        </p:spPr>
        <p:txBody>
          <a:bodyPr wrap="none" rtlCol="0">
            <a:spAutoFit/>
          </a:bodyPr>
          <a:lstStyle/>
          <a:p>
            <a:r>
              <a:rPr kumimoji="1" lang="en-US" altLang="ja-JP" b="1" dirty="0">
                <a:solidFill>
                  <a:srgbClr val="C00000"/>
                </a:solidFill>
                <a:latin typeface="Meiryo" panose="020B0604030504040204" pitchFamily="34" charset="-128"/>
                <a:ea typeface="Meiryo" panose="020B0604030504040204" pitchFamily="34" charset="-128"/>
              </a:rPr>
              <a:t>drive</a:t>
            </a:r>
            <a:r>
              <a:rPr kumimoji="1" lang="ja-JP" altLang="en-US" b="1">
                <a:solidFill>
                  <a:srgbClr val="C00000"/>
                </a:solidFill>
                <a:latin typeface="Meiryo" panose="020B0604030504040204" pitchFamily="34" charset="-128"/>
                <a:ea typeface="Meiryo" panose="020B0604030504040204" pitchFamily="34" charset="-128"/>
              </a:rPr>
              <a:t>フォルダがあるのを確認</a:t>
            </a:r>
          </a:p>
        </p:txBody>
      </p:sp>
    </p:spTree>
    <p:extLst>
      <p:ext uri="{BB962C8B-B14F-4D97-AF65-F5344CB8AC3E}">
        <p14:creationId xmlns:p14="http://schemas.microsoft.com/office/powerpoint/2010/main" val="423053237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A47BF-0A20-89DA-95E7-5A57AEE5518C}"/>
            </a:ext>
          </a:extLst>
        </p:cNvPr>
        <p:cNvGrpSpPr/>
        <p:nvPr/>
      </p:nvGrpSpPr>
      <p:grpSpPr>
        <a:xfrm>
          <a:off x="0" y="0"/>
          <a:ext cx="0" cy="0"/>
          <a:chOff x="0" y="0"/>
          <a:chExt cx="0" cy="0"/>
        </a:xfrm>
      </p:grpSpPr>
      <p:pic>
        <p:nvPicPr>
          <p:cNvPr id="4" name="図 3" descr="グラフィカル ユーザー インターフェイス, アプリケーション&#10;&#10;自動的に生成された説明">
            <a:extLst>
              <a:ext uri="{FF2B5EF4-FFF2-40B4-BE49-F238E27FC236}">
                <a16:creationId xmlns:a16="http://schemas.microsoft.com/office/drawing/2014/main" id="{0A2BE3AE-61FE-67C9-2A6D-98BCE514A5DC}"/>
              </a:ext>
            </a:extLst>
          </p:cNvPr>
          <p:cNvPicPr>
            <a:picLocks noChangeAspect="1"/>
          </p:cNvPicPr>
          <p:nvPr/>
        </p:nvPicPr>
        <p:blipFill rotWithShape="1">
          <a:blip r:embed="rId2">
            <a:extLst>
              <a:ext uri="{28A0092B-C50C-407E-A947-70E740481C1C}">
                <a14:useLocalDpi xmlns:a14="http://schemas.microsoft.com/office/drawing/2010/main" val="0"/>
              </a:ext>
            </a:extLst>
          </a:blip>
          <a:srcRect l="1841" t="19575" r="70402" b="13498"/>
          <a:stretch/>
        </p:blipFill>
        <p:spPr>
          <a:xfrm>
            <a:off x="634762" y="1615575"/>
            <a:ext cx="2401810" cy="3257550"/>
          </a:xfrm>
          <a:prstGeom prst="rect">
            <a:avLst/>
          </a:prstGeom>
        </p:spPr>
      </p:pic>
      <p:sp>
        <p:nvSpPr>
          <p:cNvPr id="5" name="テキスト ボックス 4">
            <a:extLst>
              <a:ext uri="{FF2B5EF4-FFF2-40B4-BE49-F238E27FC236}">
                <a16:creationId xmlns:a16="http://schemas.microsoft.com/office/drawing/2014/main" id="{A3435B8A-75A9-E751-69F0-BAE8977CE19F}"/>
              </a:ext>
            </a:extLst>
          </p:cNvPr>
          <p:cNvSpPr txBox="1"/>
          <p:nvPr/>
        </p:nvSpPr>
        <p:spPr>
          <a:xfrm>
            <a:off x="457200" y="1277126"/>
            <a:ext cx="7951093"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r>
              <a:rPr lang="en-US" altLang="ja-JP" b="1" dirty="0" err="1">
                <a:latin typeface="Meiryo" panose="020B0604030504040204" pitchFamily="34" charset="-128"/>
                <a:ea typeface="Meiryo" panose="020B0604030504040204" pitchFamily="34" charset="-128"/>
              </a:rPr>
              <a:t>images_TMDU.zip</a:t>
            </a:r>
            <a:r>
              <a:rPr lang="ja-JP" altLang="en-US" b="1">
                <a:latin typeface="Meiryo" panose="020B0604030504040204" pitchFamily="34" charset="-128"/>
                <a:ea typeface="Meiryo" panose="020B0604030504040204" pitchFamily="34" charset="-128"/>
              </a:rPr>
              <a:t>が</a:t>
            </a:r>
            <a:r>
              <a:rPr lang="en-US" altLang="ja-JP" b="1" dirty="0">
                <a:latin typeface="Meiryo" panose="020B0604030504040204" pitchFamily="34" charset="-128"/>
                <a:ea typeface="Meiryo" panose="020B0604030504040204" pitchFamily="34" charset="-128"/>
              </a:rPr>
              <a:t>google drive</a:t>
            </a:r>
            <a:r>
              <a:rPr lang="ja-JP" altLang="en-US" b="1">
                <a:latin typeface="Meiryo" panose="020B0604030504040204" pitchFamily="34" charset="-128"/>
                <a:ea typeface="Meiryo" panose="020B0604030504040204" pitchFamily="34" charset="-128"/>
              </a:rPr>
              <a:t>にアップロードがされているかを確認</a:t>
            </a:r>
            <a:endParaRPr lang="ja-JP" altLang="en-US" b="1">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3" name="スライド番号プレースホルダー 2">
            <a:extLst>
              <a:ext uri="{FF2B5EF4-FFF2-40B4-BE49-F238E27FC236}">
                <a16:creationId xmlns:a16="http://schemas.microsoft.com/office/drawing/2014/main" id="{CCC106F4-C72A-D9C5-AC7E-DA0747F32EB9}"/>
              </a:ext>
            </a:extLst>
          </p:cNvPr>
          <p:cNvSpPr>
            <a:spLocks noGrp="1"/>
          </p:cNvSpPr>
          <p:nvPr>
            <p:ph type="sldNum" sz="quarter" idx="2"/>
          </p:nvPr>
        </p:nvSpPr>
        <p:spPr/>
        <p:txBody>
          <a:bodyPr/>
          <a:lstStyle/>
          <a:p>
            <a:fld id="{86CB4B4D-7CA3-9044-876B-883B54F8677D}" type="slidenum">
              <a:rPr lang="en-US" altLang="ja-JP"/>
              <a:t>25</a:t>
            </a:fld>
            <a:endParaRPr lang="ja-JP" altLang="en-US"/>
          </a:p>
        </p:txBody>
      </p:sp>
      <p:sp>
        <p:nvSpPr>
          <p:cNvPr id="11" name="①学習モデルの選択(今回は線形回帰)…">
            <a:extLst>
              <a:ext uri="{FF2B5EF4-FFF2-40B4-BE49-F238E27FC236}">
                <a16:creationId xmlns:a16="http://schemas.microsoft.com/office/drawing/2014/main" id="{BDA57707-F6D8-5821-1C8A-9CECFE2EBD62}"/>
              </a:ext>
            </a:extLst>
          </p:cNvPr>
          <p:cNvSpPr txBox="1"/>
          <p:nvPr/>
        </p:nvSpPr>
        <p:spPr>
          <a:xfrm>
            <a:off x="0" y="502640"/>
            <a:ext cx="44958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STEP0：Google </a:t>
            </a:r>
            <a:r>
              <a:rPr lang="en-US" sz="2000" b="1" dirty="0" err="1">
                <a:latin typeface="Hiragino Maru Gothic ProN W4" panose="020F0400000000000000" pitchFamily="34" charset="-128"/>
                <a:ea typeface="Hiragino Maru Gothic ProN W4" panose="020F0400000000000000" pitchFamily="34" charset="-128"/>
              </a:rPr>
              <a:t>Driveのマウント</a:t>
            </a:r>
            <a:endParaRPr lang="en-US" sz="2000" b="1" dirty="0">
              <a:latin typeface="Hiragino Maru Gothic ProN W4" panose="020F0400000000000000" pitchFamily="34" charset="-128"/>
              <a:ea typeface="Hiragino Maru Gothic ProN W4" panose="020F0400000000000000" pitchFamily="34" charset="-128"/>
            </a:endParaRPr>
          </a:p>
        </p:txBody>
      </p:sp>
      <p:sp>
        <p:nvSpPr>
          <p:cNvPr id="12" name="ニューラルネットワークとは(軽く復習)">
            <a:extLst>
              <a:ext uri="{FF2B5EF4-FFF2-40B4-BE49-F238E27FC236}">
                <a16:creationId xmlns:a16="http://schemas.microsoft.com/office/drawing/2014/main" id="{14900706-8500-AE75-8B55-78AE3EE6DEB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13" name="①学習モデルの選択…">
            <a:extLst>
              <a:ext uri="{FF2B5EF4-FFF2-40B4-BE49-F238E27FC236}">
                <a16:creationId xmlns:a16="http://schemas.microsoft.com/office/drawing/2014/main" id="{2290B40C-E0CD-F31E-93A5-0BE123F20235}"/>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A81EA7AA-46E3-3A3A-5621-060F63CB1EB4}"/>
              </a:ext>
            </a:extLst>
          </p:cNvPr>
          <p:cNvSpPr/>
          <p:nvPr/>
        </p:nvSpPr>
        <p:spPr>
          <a:xfrm>
            <a:off x="1204296" y="4378315"/>
            <a:ext cx="1832276" cy="17463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2709B9C8-97D7-DFA7-C61B-F02045F6FF59}"/>
              </a:ext>
            </a:extLst>
          </p:cNvPr>
          <p:cNvSpPr/>
          <p:nvPr/>
        </p:nvSpPr>
        <p:spPr>
          <a:xfrm>
            <a:off x="1523394" y="2832277"/>
            <a:ext cx="1296006" cy="15230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95000"/>
                </a:schemeClr>
              </a:solidFill>
            </a:endParaRPr>
          </a:p>
        </p:txBody>
      </p:sp>
      <p:sp>
        <p:nvSpPr>
          <p:cNvPr id="24" name="テキスト ボックス 23">
            <a:extLst>
              <a:ext uri="{FF2B5EF4-FFF2-40B4-BE49-F238E27FC236}">
                <a16:creationId xmlns:a16="http://schemas.microsoft.com/office/drawing/2014/main" id="{39EE3440-B3D7-2B27-09D6-16790ADC8586}"/>
              </a:ext>
            </a:extLst>
          </p:cNvPr>
          <p:cNvSpPr txBox="1"/>
          <p:nvPr/>
        </p:nvSpPr>
        <p:spPr>
          <a:xfrm>
            <a:off x="3036572" y="4355336"/>
            <a:ext cx="3764172" cy="646331"/>
          </a:xfrm>
          <a:prstGeom prst="rect">
            <a:avLst/>
          </a:prstGeom>
          <a:noFill/>
        </p:spPr>
        <p:txBody>
          <a:bodyPr wrap="none" rtlCol="0">
            <a:spAutoFit/>
          </a:bodyPr>
          <a:lstStyle/>
          <a:p>
            <a:r>
              <a:rPr kumimoji="1" lang="en-US" altLang="ja-JP" b="1" dirty="0" err="1">
                <a:solidFill>
                  <a:srgbClr val="C00000"/>
                </a:solidFill>
                <a:latin typeface="Meiryo" panose="020B0604030504040204" pitchFamily="34" charset="-128"/>
                <a:ea typeface="Meiryo" panose="020B0604030504040204" pitchFamily="34" charset="-128"/>
              </a:rPr>
              <a:t>images_TMDU.zip</a:t>
            </a:r>
            <a:r>
              <a:rPr kumimoji="1" lang="ja-JP" altLang="en-US" b="1">
                <a:solidFill>
                  <a:srgbClr val="C00000"/>
                </a:solidFill>
                <a:latin typeface="Meiryo" panose="020B0604030504040204" pitchFamily="34" charset="-128"/>
                <a:ea typeface="Meiryo" panose="020B0604030504040204" pitchFamily="34" charset="-128"/>
              </a:rPr>
              <a:t>が存在すれば</a:t>
            </a:r>
            <a:endParaRPr kumimoji="1" lang="en-US" altLang="ja-JP" b="1" dirty="0">
              <a:solidFill>
                <a:srgbClr val="C00000"/>
              </a:solidFill>
              <a:latin typeface="Meiryo" panose="020B0604030504040204" pitchFamily="34" charset="-128"/>
              <a:ea typeface="Meiryo" panose="020B0604030504040204" pitchFamily="34" charset="-128"/>
            </a:endParaRPr>
          </a:p>
          <a:p>
            <a:r>
              <a:rPr kumimoji="1" lang="ja-JP" altLang="en-US" b="1">
                <a:solidFill>
                  <a:srgbClr val="C00000"/>
                </a:solidFill>
                <a:latin typeface="Meiryo" panose="020B0604030504040204" pitchFamily="34" charset="-128"/>
                <a:ea typeface="Meiryo" panose="020B0604030504040204" pitchFamily="34" charset="-128"/>
              </a:rPr>
              <a:t>きちんとアップロードされている</a:t>
            </a:r>
          </a:p>
        </p:txBody>
      </p:sp>
      <p:sp>
        <p:nvSpPr>
          <p:cNvPr id="6" name="正方形/長方形 5">
            <a:extLst>
              <a:ext uri="{FF2B5EF4-FFF2-40B4-BE49-F238E27FC236}">
                <a16:creationId xmlns:a16="http://schemas.microsoft.com/office/drawing/2014/main" id="{024E0929-8D68-71DD-9EE9-215B0AA7B993}"/>
              </a:ext>
            </a:extLst>
          </p:cNvPr>
          <p:cNvSpPr/>
          <p:nvPr/>
        </p:nvSpPr>
        <p:spPr>
          <a:xfrm>
            <a:off x="987124" y="2657641"/>
            <a:ext cx="2049448" cy="174636"/>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D6CBF9A-3AF0-3735-46E6-5453CA558519}"/>
              </a:ext>
            </a:extLst>
          </p:cNvPr>
          <p:cNvSpPr txBox="1"/>
          <p:nvPr/>
        </p:nvSpPr>
        <p:spPr>
          <a:xfrm>
            <a:off x="3124200" y="2500042"/>
            <a:ext cx="4580708" cy="369332"/>
          </a:xfrm>
          <a:prstGeom prst="rect">
            <a:avLst/>
          </a:prstGeom>
          <a:noFill/>
        </p:spPr>
        <p:txBody>
          <a:bodyPr wrap="square">
            <a:spAutoFit/>
          </a:bodyPr>
          <a:lstStyle/>
          <a:p>
            <a:r>
              <a:rPr kumimoji="1" lang="en-US" altLang="ja-JP" b="1" dirty="0">
                <a:solidFill>
                  <a:srgbClr val="FF9300"/>
                </a:solidFill>
                <a:latin typeface="Meiryo" panose="020B0604030504040204" pitchFamily="34" charset="-128"/>
                <a:ea typeface="Meiryo" panose="020B0604030504040204" pitchFamily="34" charset="-128"/>
              </a:rPr>
              <a:t>drive &gt; </a:t>
            </a:r>
            <a:r>
              <a:rPr kumimoji="1" lang="en-US" altLang="ja-JP" b="1" dirty="0" err="1">
                <a:solidFill>
                  <a:srgbClr val="FF9300"/>
                </a:solidFill>
                <a:latin typeface="Meiryo" panose="020B0604030504040204" pitchFamily="34" charset="-128"/>
                <a:ea typeface="Meiryo" panose="020B0604030504040204" pitchFamily="34" charset="-128"/>
              </a:rPr>
              <a:t>MyDrive</a:t>
            </a:r>
            <a:endParaRPr lang="ja-JP" altLang="en-US">
              <a:solidFill>
                <a:srgbClr val="FF9300"/>
              </a:solidFill>
            </a:endParaRPr>
          </a:p>
        </p:txBody>
      </p:sp>
    </p:spTree>
    <p:extLst>
      <p:ext uri="{BB962C8B-B14F-4D97-AF65-F5344CB8AC3E}">
        <p14:creationId xmlns:p14="http://schemas.microsoft.com/office/powerpoint/2010/main" val="398787530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5A740-1442-29F3-FCE6-5A7402E34C9D}"/>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D46D1D4-0627-3A88-6BD9-BC6761A9D75D}"/>
              </a:ext>
            </a:extLst>
          </p:cNvPr>
          <p:cNvSpPr txBox="1"/>
          <p:nvPr/>
        </p:nvSpPr>
        <p:spPr>
          <a:xfrm>
            <a:off x="374775" y="1175256"/>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17-2</a:t>
            </a:r>
            <a:r>
              <a:rPr lang="ja-JP" altLang="en-US" sz="2000" b="1">
                <a:solidFill>
                  <a:srgbClr val="002060"/>
                </a:solidFill>
                <a:latin typeface="Meiryo" panose="020B0604030504040204" pitchFamily="34" charset="-128"/>
                <a:ea typeface="Meiryo" panose="020B0604030504040204" pitchFamily="34" charset="-128"/>
              </a:rPr>
              <a:t> </a:t>
            </a:r>
            <a:r>
              <a:rPr lang="en-US" altLang="ja-JP" sz="2000" b="1" dirty="0">
                <a:solidFill>
                  <a:srgbClr val="002060"/>
                </a:solidFill>
                <a:latin typeface="Meiryo" panose="020B0604030504040204" pitchFamily="34" charset="-128"/>
                <a:ea typeface="Meiryo" panose="020B0604030504040204" pitchFamily="34" charset="-128"/>
              </a:rPr>
              <a:t>zip</a:t>
            </a:r>
            <a:r>
              <a:rPr lang="ja-JP" altLang="en-US" sz="2000" b="1">
                <a:solidFill>
                  <a:srgbClr val="002060"/>
                </a:solidFill>
                <a:latin typeface="Meiryo" panose="020B0604030504040204" pitchFamily="34" charset="-128"/>
                <a:ea typeface="Meiryo" panose="020B0604030504040204" pitchFamily="34" charset="-128"/>
              </a:rPr>
              <a:t>ファイルを解凍する</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59D424CD-C850-E21A-723D-159EB002C333}"/>
              </a:ext>
            </a:extLst>
          </p:cNvPr>
          <p:cNvSpPr/>
          <p:nvPr/>
        </p:nvSpPr>
        <p:spPr>
          <a:xfrm>
            <a:off x="400901" y="1529612"/>
            <a:ext cx="7626226" cy="489534"/>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80000" bIns="108000" numCol="1" spcCol="38100" rtlCol="0" anchor="ctr">
            <a:spAutoFit/>
          </a:bodyPr>
          <a:lstStyle/>
          <a:p>
            <a:pPr algn="just"/>
            <a:r>
              <a:rPr lang="en-US" altLang="ja-JP" sz="2000" b="1" kern="100" dirty="0">
                <a:solidFill>
                  <a:srgbClr val="0070C0"/>
                </a:solidFill>
                <a:effectLst/>
                <a:latin typeface="Courier New" panose="02070309020205020404" pitchFamily="49" charset="0"/>
                <a:ea typeface="游明朝" panose="02020400000000000000" pitchFamily="18" charset="-128"/>
                <a:cs typeface="Courier New" panose="02070309020205020404" pitchFamily="49" charset="0"/>
              </a:rPr>
              <a:t>!</a:t>
            </a:r>
            <a:r>
              <a:rPr lang="en-US" altLang="ja-JP" sz="2000" b="1" kern="100" dirty="0">
                <a:effectLst/>
                <a:latin typeface="Courier New" panose="02070309020205020404" pitchFamily="49" charset="0"/>
                <a:ea typeface="游明朝" panose="02020400000000000000" pitchFamily="18" charset="-128"/>
                <a:cs typeface="Courier New" panose="02070309020205020404" pitchFamily="49" charset="0"/>
              </a:rPr>
              <a:t>unzip </a:t>
            </a:r>
            <a:r>
              <a:rPr lang="en-US" altLang="ja-JP" sz="2000" b="1" kern="100" dirty="0">
                <a:solidFill>
                  <a:srgbClr val="C00000"/>
                </a:solidFill>
                <a:effectLst/>
                <a:latin typeface="Courier New" panose="02070309020205020404" pitchFamily="49" charset="0"/>
                <a:ea typeface="游明朝" panose="02020400000000000000" pitchFamily="18" charset="-128"/>
                <a:cs typeface="Courier New" panose="02070309020205020404" pitchFamily="49" charset="0"/>
              </a:rPr>
              <a:t>'/content/drive/</a:t>
            </a:r>
            <a:r>
              <a:rPr lang="en-US" altLang="ja-JP" sz="2000" b="1" kern="100" dirty="0" err="1">
                <a:solidFill>
                  <a:srgbClr val="C00000"/>
                </a:solidFill>
                <a:effectLst/>
                <a:latin typeface="Courier New" panose="02070309020205020404" pitchFamily="49" charset="0"/>
                <a:ea typeface="游明朝" panose="02020400000000000000" pitchFamily="18" charset="-128"/>
                <a:cs typeface="Courier New" panose="02070309020205020404" pitchFamily="49" charset="0"/>
              </a:rPr>
              <a:t>MyDrive</a:t>
            </a:r>
            <a:r>
              <a:rPr lang="en-US" altLang="ja-JP" sz="2000" b="1" kern="100" dirty="0">
                <a:solidFill>
                  <a:srgbClr val="C00000"/>
                </a:solidFill>
                <a:effectLst/>
                <a:latin typeface="Courier New" panose="02070309020205020404" pitchFamily="49" charset="0"/>
                <a:ea typeface="游明朝" panose="02020400000000000000" pitchFamily="18" charset="-128"/>
                <a:cs typeface="Courier New" panose="02070309020205020404" pitchFamily="49" charset="0"/>
              </a:rPr>
              <a:t>/</a:t>
            </a:r>
            <a:r>
              <a:rPr lang="en-US" altLang="ja-JP" sz="2000" b="1" kern="100" dirty="0" err="1">
                <a:solidFill>
                  <a:srgbClr val="C00000"/>
                </a:solidFill>
                <a:effectLst/>
                <a:latin typeface="Courier New" panose="02070309020205020404" pitchFamily="49" charset="0"/>
                <a:ea typeface="游明朝" panose="02020400000000000000" pitchFamily="18" charset="-128"/>
                <a:cs typeface="Courier New" panose="02070309020205020404" pitchFamily="49" charset="0"/>
              </a:rPr>
              <a:t>images_TMDU.zip</a:t>
            </a:r>
            <a:r>
              <a:rPr lang="en-US" altLang="ja-JP" sz="2000" b="1" kern="100" dirty="0">
                <a:solidFill>
                  <a:srgbClr val="C00000"/>
                </a:solidFill>
                <a:effectLst/>
                <a:latin typeface="Courier New" panose="02070309020205020404" pitchFamily="49" charset="0"/>
                <a:ea typeface="游明朝" panose="02020400000000000000" pitchFamily="18" charset="-128"/>
                <a:cs typeface="Courier New" panose="02070309020205020404" pitchFamily="49" charset="0"/>
              </a:rPr>
              <a:t>'</a:t>
            </a:r>
            <a:endParaRPr lang="ja-JP" altLang="ja-JP" sz="2000" b="1" kern="100">
              <a:solidFill>
                <a:srgbClr val="C00000"/>
              </a:solidFill>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2" name="①学習モデルの選択(今回は線形回帰)…">
            <a:extLst>
              <a:ext uri="{FF2B5EF4-FFF2-40B4-BE49-F238E27FC236}">
                <a16:creationId xmlns:a16="http://schemas.microsoft.com/office/drawing/2014/main" id="{8565A9BD-6AE0-7DB3-49BA-77923456B251}"/>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54DA2430-2CD9-0163-E82F-E5E4988F9F15}"/>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EE83A28D-D81D-1EDA-2B9A-E68BFA825EF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37" name="①学習モデルの選択…">
            <a:extLst>
              <a:ext uri="{FF2B5EF4-FFF2-40B4-BE49-F238E27FC236}">
                <a16:creationId xmlns:a16="http://schemas.microsoft.com/office/drawing/2014/main" id="{A7E2F804-9B1F-AA60-020E-7D7C113D8249}"/>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5BAFFC0F-4FEE-D5E1-2766-AC09BB37E0E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05000" y="2128287"/>
            <a:ext cx="3264287" cy="1033823"/>
          </a:xfrm>
          <a:prstGeom prst="rect">
            <a:avLst/>
          </a:prstGeom>
        </p:spPr>
      </p:pic>
      <p:sp>
        <p:nvSpPr>
          <p:cNvPr id="8" name="下矢印 7">
            <a:extLst>
              <a:ext uri="{FF2B5EF4-FFF2-40B4-BE49-F238E27FC236}">
                <a16:creationId xmlns:a16="http://schemas.microsoft.com/office/drawing/2014/main" id="{FDE1956B-3F4B-AF6C-C965-2C767DB3B82D}"/>
              </a:ext>
            </a:extLst>
          </p:cNvPr>
          <p:cNvSpPr/>
          <p:nvPr/>
        </p:nvSpPr>
        <p:spPr>
          <a:xfrm rot="16200000" flipH="1">
            <a:off x="1320031" y="2265957"/>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test.jpgがファイルの保存場所と同じ場所にあることを確認 !!">
            <a:extLst>
              <a:ext uri="{FF2B5EF4-FFF2-40B4-BE49-F238E27FC236}">
                <a16:creationId xmlns:a16="http://schemas.microsoft.com/office/drawing/2014/main" id="{D2FE9D49-5EF2-850F-49DB-84FB340E46EB}"/>
              </a:ext>
            </a:extLst>
          </p:cNvPr>
          <p:cNvSpPr txBox="1"/>
          <p:nvPr/>
        </p:nvSpPr>
        <p:spPr>
          <a:xfrm>
            <a:off x="241697" y="3248304"/>
            <a:ext cx="8686800" cy="17620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500">
                <a:latin typeface="Arial"/>
                <a:ea typeface="Arial"/>
                <a:cs typeface="Arial"/>
                <a:sym typeface="Arial"/>
              </a:defRPr>
            </a:lvl1pPr>
          </a:lstStyle>
          <a:p>
            <a:pPr>
              <a:lnSpc>
                <a:spcPct val="150000"/>
              </a:lnSpc>
            </a:pPr>
            <a:r>
              <a:rPr lang="en-US" sz="1600" b="1" u="sng" dirty="0">
                <a:latin typeface="Courier New" panose="02070309020205020404" pitchFamily="49" charset="0"/>
                <a:ea typeface="Meiryo" panose="020B0604030504040204" pitchFamily="34" charset="-128"/>
                <a:cs typeface="Courier New" panose="02070309020205020404" pitchFamily="49" charset="0"/>
              </a:rPr>
              <a:t>!unzip </a:t>
            </a:r>
            <a:r>
              <a:rPr lang="en-US" altLang="ja-JP" sz="1600" b="1" u="sng" kern="100" dirty="0">
                <a:solidFill>
                  <a:srgbClr val="C00000"/>
                </a:solidFill>
                <a:effectLst/>
                <a:latin typeface="Courier New" panose="02070309020205020404" pitchFamily="49" charset="0"/>
                <a:ea typeface="游明朝" panose="02020400000000000000" pitchFamily="18" charset="-128"/>
                <a:cs typeface="Courier New" panose="02070309020205020404" pitchFamily="49" charset="0"/>
              </a:rPr>
              <a:t>'</a:t>
            </a:r>
            <a:r>
              <a:rPr lang="en-US" altLang="ja-JP" sz="1600" b="1" u="sng" kern="100" dirty="0" err="1">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zip</a:t>
            </a:r>
            <a:r>
              <a:rPr lang="en-US" sz="1600" b="1" u="sng" dirty="0" err="1">
                <a:solidFill>
                  <a:srgbClr val="C00000"/>
                </a:solidFill>
                <a:latin typeface="Courier New" panose="02070309020205020404" pitchFamily="49" charset="0"/>
                <a:ea typeface="Meiryo" panose="020B0604030504040204" pitchFamily="34" charset="-128"/>
                <a:cs typeface="Courier New" panose="02070309020205020404" pitchFamily="49" charset="0"/>
              </a:rPr>
              <a:t>ファイル名</a:t>
            </a:r>
            <a:r>
              <a:rPr lang="en-US" altLang="ja-JP" sz="1600" b="1" u="sng" kern="100" dirty="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 </a:t>
            </a:r>
            <a:r>
              <a:rPr lang="ja-JP" altLang="en-US" sz="1600" b="1" u="sng">
                <a:latin typeface="Courier New" panose="02070309020205020404" pitchFamily="49" charset="0"/>
                <a:ea typeface="Meiryo" panose="020B0604030504040204" pitchFamily="34" charset="-128"/>
                <a:cs typeface="Courier New" panose="02070309020205020404" pitchFamily="49" charset="0"/>
              </a:rPr>
              <a:t>で指定したファイルを解凍する</a:t>
            </a:r>
            <a:endParaRPr lang="en-US" altLang="ja-JP" sz="1600" b="1" u="sng" dirty="0">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セルの先頭に「</a:t>
            </a:r>
            <a:r>
              <a:rPr lang="en-US" altLang="ja-JP" sz="1400" b="1" dirty="0">
                <a:effectLst/>
                <a:latin typeface="Courier New" panose="02070309020205020404" pitchFamily="49" charset="0"/>
                <a:ea typeface="Meiryo" panose="020B0604030504040204" pitchFamily="34" charset="-128"/>
                <a:cs typeface="Courier New" panose="02070309020205020404" pitchFamily="49" charset="0"/>
              </a:rPr>
              <a:t>!</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」をつけると、</a:t>
            </a:r>
            <a:r>
              <a:rPr lang="en-US" altLang="ja-JP" sz="1400" b="1" dirty="0">
                <a:effectLst/>
                <a:latin typeface="Courier New" panose="02070309020205020404" pitchFamily="49" charset="0"/>
                <a:ea typeface="Meiryo" panose="020B0604030504040204" pitchFamily="34" charset="-128"/>
                <a:cs typeface="Courier New" panose="02070309020205020404" pitchFamily="49" charset="0"/>
              </a:rPr>
              <a:t>python</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ではなくシェルというコマンドを実行でき</a:t>
            </a:r>
            <a:r>
              <a:rPr lang="ja-JP" altLang="en-US" sz="1400" b="1">
                <a:effectLst/>
                <a:latin typeface="Courier New" panose="02070309020205020404" pitchFamily="49" charset="0"/>
                <a:ea typeface="Meiryo" panose="020B0604030504040204" pitchFamily="34" charset="-128"/>
                <a:cs typeface="Courier New" panose="02070309020205020404" pitchFamily="49" charset="0"/>
              </a:rPr>
              <a:t>る</a:t>
            </a:r>
            <a:endParaRPr lang="en-US" altLang="ja-JP" sz="1400" b="1" dirty="0">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en-US" altLang="ja-JP" sz="1400" b="1" dirty="0">
                <a:effectLst/>
                <a:latin typeface="Courier New" panose="02070309020205020404" pitchFamily="49" charset="0"/>
                <a:ea typeface="Meiryo" panose="020B0604030504040204" pitchFamily="34" charset="-128"/>
                <a:cs typeface="Courier New" panose="02070309020205020404" pitchFamily="49" charset="0"/>
              </a:rPr>
              <a:t>zip</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ファイルにはファイル名だけでなく、ファイルの場所（パス</a:t>
            </a:r>
            <a:r>
              <a:rPr lang="en-US" altLang="ja-JP" sz="1400" b="1" dirty="0">
                <a:latin typeface="Courier New" panose="02070309020205020404" pitchFamily="49" charset="0"/>
                <a:ea typeface="Meiryo" panose="020B0604030504040204" pitchFamily="34" charset="-128"/>
                <a:cs typeface="Courier New" panose="02070309020205020404" pitchFamily="49" charset="0"/>
              </a:rPr>
              <a:t> </a:t>
            </a:r>
            <a:r>
              <a:rPr lang="en-US" altLang="ja-JP" sz="1400" b="1" dirty="0">
                <a:effectLst/>
                <a:latin typeface="Courier New" panose="02070309020205020404" pitchFamily="49" charset="0"/>
                <a:ea typeface="Meiryo" panose="020B0604030504040204" pitchFamily="34" charset="-128"/>
                <a:cs typeface="Courier New" panose="02070309020205020404" pitchFamily="49" charset="0"/>
              </a:rPr>
              <a:t>path</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）も指定する必要があるので、</a:t>
            </a:r>
            <a:r>
              <a:rPr lang="ja-JP" altLang="ja-JP" sz="14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400" b="1" kern="100" dirty="0">
                <a:solidFill>
                  <a:schemeClr val="tx1"/>
                </a:solidFill>
                <a:effectLst/>
                <a:latin typeface="Courier New" panose="02070309020205020404" pitchFamily="49" charset="0"/>
                <a:ea typeface="游明朝" panose="02020400000000000000" pitchFamily="18" charset="-128"/>
                <a:cs typeface="Courier New" panose="02070309020205020404" pitchFamily="49" charset="0"/>
              </a:rPr>
              <a:t>'</a:t>
            </a:r>
            <a:r>
              <a:rPr lang="en-US" altLang="ja-JP" sz="14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/content/drive/</a:t>
            </a:r>
            <a:r>
              <a:rPr lang="en-US" altLang="ja-JP" sz="14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MyDrive</a:t>
            </a:r>
            <a:r>
              <a:rPr lang="en-US" altLang="ja-JP" sz="14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4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images_TMDU.zip</a:t>
            </a:r>
            <a:r>
              <a:rPr lang="en-US" altLang="ja-JP" sz="1400" b="1" kern="100" dirty="0">
                <a:solidFill>
                  <a:schemeClr val="tx1"/>
                </a:solidFill>
                <a:effectLst/>
                <a:latin typeface="Courier New" panose="02070309020205020404" pitchFamily="49" charset="0"/>
                <a:ea typeface="游明朝" panose="02020400000000000000" pitchFamily="18" charset="-128"/>
                <a:cs typeface="Courier New" panose="02070309020205020404" pitchFamily="49" charset="0"/>
              </a:rPr>
              <a:t>'</a:t>
            </a:r>
            <a:r>
              <a:rPr lang="ja-JP" altLang="ja-JP" sz="1400" b="1">
                <a:effectLst/>
                <a:latin typeface="Courier New" panose="02070309020205020404" pitchFamily="49" charset="0"/>
                <a:ea typeface="Meiryo" panose="020B0604030504040204" pitchFamily="34" charset="-128"/>
                <a:cs typeface="Courier New" panose="02070309020205020404" pitchFamily="49" charset="0"/>
              </a:rPr>
              <a:t>」とな</a:t>
            </a:r>
            <a:r>
              <a:rPr lang="ja-JP" altLang="en-US" sz="1400" b="1">
                <a:latin typeface="Courier New" panose="02070309020205020404" pitchFamily="49" charset="0"/>
                <a:ea typeface="Meiryo" panose="020B0604030504040204" pitchFamily="34" charset="-128"/>
                <a:cs typeface="Courier New" panose="02070309020205020404" pitchFamily="49" charset="0"/>
              </a:rPr>
              <a:t>る</a:t>
            </a:r>
            <a:endParaRPr lang="en-US" altLang="ja-JP" sz="1400" b="1" dirty="0">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err="1">
                <a:solidFill>
                  <a:srgbClr val="00B050"/>
                </a:solidFill>
                <a:latin typeface="Courier New" panose="02070309020205020404" pitchFamily="49" charset="0"/>
                <a:ea typeface="Meiryo" panose="020B0604030504040204" pitchFamily="34" charset="-128"/>
                <a:cs typeface="Courier New" panose="02070309020205020404" pitchFamily="49" charset="0"/>
              </a:rPr>
              <a:t>images_TMDU.zip</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を</a:t>
            </a:r>
            <a:r>
              <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rPr>
              <a:t>My drive</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ではないフォルダにアップしている人はパスが異なる</a:t>
            </a:r>
            <a:endParaRPr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endParaRPr>
          </a:p>
        </p:txBody>
      </p:sp>
      <p:pic>
        <p:nvPicPr>
          <p:cNvPr id="10" name="図 9" descr="コンピューターのスクリーンショット&#10;&#10;自動的に生成された説明">
            <a:extLst>
              <a:ext uri="{FF2B5EF4-FFF2-40B4-BE49-F238E27FC236}">
                <a16:creationId xmlns:a16="http://schemas.microsoft.com/office/drawing/2014/main" id="{13246928-9D61-200D-97F8-F10BCE403AA7}"/>
              </a:ext>
            </a:extLst>
          </p:cNvPr>
          <p:cNvPicPr>
            <a:picLocks noChangeAspect="1"/>
          </p:cNvPicPr>
          <p:nvPr/>
        </p:nvPicPr>
        <p:blipFill rotWithShape="1">
          <a:blip r:embed="rId4">
            <a:extLst>
              <a:ext uri="{28A0092B-C50C-407E-A947-70E740481C1C}">
                <a14:useLocalDpi xmlns:a14="http://schemas.microsoft.com/office/drawing/2010/main" val="0"/>
              </a:ext>
            </a:extLst>
          </a:blip>
          <a:srcRect l="45656" t="45947" r="36843" b="50749"/>
          <a:stretch/>
        </p:blipFill>
        <p:spPr>
          <a:xfrm>
            <a:off x="4495800" y="2597841"/>
            <a:ext cx="4333483" cy="460162"/>
          </a:xfrm>
          <a:prstGeom prst="rect">
            <a:avLst/>
          </a:prstGeom>
          <a:ln w="12700">
            <a:solidFill>
              <a:schemeClr val="accent1"/>
            </a:solidFill>
          </a:ln>
        </p:spPr>
      </p:pic>
      <p:sp>
        <p:nvSpPr>
          <p:cNvPr id="11" name="テキスト ボックス 10">
            <a:extLst>
              <a:ext uri="{FF2B5EF4-FFF2-40B4-BE49-F238E27FC236}">
                <a16:creationId xmlns:a16="http://schemas.microsoft.com/office/drawing/2014/main" id="{2860745A-106B-B0A3-BED1-C04FEC45DE7E}"/>
              </a:ext>
            </a:extLst>
          </p:cNvPr>
          <p:cNvSpPr txBox="1"/>
          <p:nvPr/>
        </p:nvSpPr>
        <p:spPr>
          <a:xfrm>
            <a:off x="4500184" y="2233196"/>
            <a:ext cx="2710999" cy="338554"/>
          </a:xfrm>
          <a:prstGeom prst="rect">
            <a:avLst/>
          </a:prstGeom>
          <a:noFill/>
        </p:spPr>
        <p:txBody>
          <a:bodyPr wrap="none" rtlCol="0">
            <a:spAutoFit/>
          </a:bodyPr>
          <a:lstStyle/>
          <a:p>
            <a:r>
              <a:rPr kumimoji="1" lang="en-US" altLang="ja-JP" sz="1600" b="1" dirty="0"/>
              <a:t>2</a:t>
            </a:r>
            <a:r>
              <a:rPr kumimoji="1" lang="ja-JP" altLang="en-US" sz="1600" b="1"/>
              <a:t>回目以降に実行した場合↓</a:t>
            </a:r>
          </a:p>
        </p:txBody>
      </p:sp>
      <p:sp>
        <p:nvSpPr>
          <p:cNvPr id="14" name="正方形/長方形 13">
            <a:extLst>
              <a:ext uri="{FF2B5EF4-FFF2-40B4-BE49-F238E27FC236}">
                <a16:creationId xmlns:a16="http://schemas.microsoft.com/office/drawing/2014/main" id="{C6356DF2-4683-E8B2-723D-8AC2A8BF7436}"/>
              </a:ext>
            </a:extLst>
          </p:cNvPr>
          <p:cNvSpPr/>
          <p:nvPr/>
        </p:nvSpPr>
        <p:spPr>
          <a:xfrm>
            <a:off x="8574090" y="2798330"/>
            <a:ext cx="304800" cy="25967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F9A8064-D535-781D-AF69-438663A8F3F3}"/>
              </a:ext>
            </a:extLst>
          </p:cNvPr>
          <p:cNvSpPr txBox="1"/>
          <p:nvPr/>
        </p:nvSpPr>
        <p:spPr>
          <a:xfrm>
            <a:off x="7123797" y="3058003"/>
            <a:ext cx="2052165" cy="307777"/>
          </a:xfrm>
          <a:prstGeom prst="rect">
            <a:avLst/>
          </a:prstGeom>
          <a:noFill/>
        </p:spPr>
        <p:txBody>
          <a:bodyPr wrap="none" rtlCol="0">
            <a:spAutoFit/>
          </a:bodyPr>
          <a:lstStyle/>
          <a:p>
            <a:r>
              <a:rPr kumimoji="1" lang="ja-JP" altLang="en-US" sz="1400" b="1">
                <a:solidFill>
                  <a:srgbClr val="FF9300"/>
                </a:solidFill>
              </a:rPr>
              <a:t>ここに</a:t>
            </a:r>
            <a:r>
              <a:rPr kumimoji="1" lang="en-US" altLang="ja-JP" sz="1400" b="1" dirty="0">
                <a:solidFill>
                  <a:srgbClr val="FF9300"/>
                </a:solidFill>
              </a:rPr>
              <a:t>N</a:t>
            </a:r>
            <a:r>
              <a:rPr kumimoji="1" lang="ja-JP" altLang="en-US" sz="1400" b="1">
                <a:solidFill>
                  <a:srgbClr val="FF9300"/>
                </a:solidFill>
              </a:rPr>
              <a:t>を入れて</a:t>
            </a:r>
            <a:r>
              <a:rPr kumimoji="1" lang="en-US" altLang="ja-JP" sz="1400" b="1" dirty="0">
                <a:solidFill>
                  <a:srgbClr val="FF9300"/>
                </a:solidFill>
              </a:rPr>
              <a:t>Enter</a:t>
            </a:r>
            <a:endParaRPr kumimoji="1" lang="ja-JP" altLang="en-US" sz="1400" b="1">
              <a:solidFill>
                <a:srgbClr val="FF9300"/>
              </a:solidFill>
            </a:endParaRPr>
          </a:p>
        </p:txBody>
      </p:sp>
      <p:sp>
        <p:nvSpPr>
          <p:cNvPr id="6" name="スライド番号プレースホルダー 5">
            <a:extLst>
              <a:ext uri="{FF2B5EF4-FFF2-40B4-BE49-F238E27FC236}">
                <a16:creationId xmlns:a16="http://schemas.microsoft.com/office/drawing/2014/main" id="{5161967A-E395-8BF9-8F5D-8151F9DD78B3}"/>
              </a:ext>
            </a:extLst>
          </p:cNvPr>
          <p:cNvSpPr>
            <a:spLocks noGrp="1"/>
          </p:cNvSpPr>
          <p:nvPr>
            <p:ph type="sldNum" sz="quarter" idx="2"/>
          </p:nvPr>
        </p:nvSpPr>
        <p:spPr/>
        <p:txBody>
          <a:bodyPr/>
          <a:lstStyle/>
          <a:p>
            <a:fld id="{86CB4B4D-7CA3-9044-876B-883B54F8677D}" type="slidenum">
              <a:rPr lang="en-US" altLang="ja-JP" smtClean="0"/>
              <a:t>26</a:t>
            </a:fld>
            <a:endParaRPr lang="ja-JP" altLang="en-US"/>
          </a:p>
        </p:txBody>
      </p:sp>
    </p:spTree>
    <p:extLst>
      <p:ext uri="{BB962C8B-B14F-4D97-AF65-F5344CB8AC3E}">
        <p14:creationId xmlns:p14="http://schemas.microsoft.com/office/powerpoint/2010/main" val="106431443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FB70-181E-6EC5-AAEC-89CD9F7CE71D}"/>
            </a:ext>
          </a:extLst>
        </p:cNvPr>
        <p:cNvGrpSpPr/>
        <p:nvPr/>
      </p:nvGrpSpPr>
      <p:grpSpPr>
        <a:xfrm>
          <a:off x="0" y="0"/>
          <a:ext cx="0" cy="0"/>
          <a:chOff x="0" y="0"/>
          <a:chExt cx="0" cy="0"/>
        </a:xfrm>
      </p:grpSpPr>
      <p:sp>
        <p:nvSpPr>
          <p:cNvPr id="2" name="①学習モデルの選択(今回は線形回帰)…">
            <a:extLst>
              <a:ext uri="{FF2B5EF4-FFF2-40B4-BE49-F238E27FC236}">
                <a16:creationId xmlns:a16="http://schemas.microsoft.com/office/drawing/2014/main" id="{0399A13E-7DC5-228F-94F6-51F7BB55E92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6204D143-B199-617A-AC02-75972277696A}"/>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6271F8F5-2DB7-7CE7-BEF8-D9BF00C6C2F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37" name="①学習モデルの選択…">
            <a:extLst>
              <a:ext uri="{FF2B5EF4-FFF2-40B4-BE49-F238E27FC236}">
                <a16:creationId xmlns:a16="http://schemas.microsoft.com/office/drawing/2014/main" id="{1AAC84EA-AC1E-6954-1A83-12F14AFCCD5D}"/>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9" name="test.jpgがファイルの保存場所と同じ場所にあることを確認 !!">
            <a:extLst>
              <a:ext uri="{FF2B5EF4-FFF2-40B4-BE49-F238E27FC236}">
                <a16:creationId xmlns:a16="http://schemas.microsoft.com/office/drawing/2014/main" id="{F0A862DC-D784-B366-6D84-601DE0453053}"/>
              </a:ext>
            </a:extLst>
          </p:cNvPr>
          <p:cNvSpPr txBox="1"/>
          <p:nvPr/>
        </p:nvSpPr>
        <p:spPr>
          <a:xfrm>
            <a:off x="3910263" y="1292698"/>
            <a:ext cx="4815693" cy="208133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500">
                <a:latin typeface="Arial"/>
                <a:ea typeface="Arial"/>
                <a:cs typeface="Arial"/>
                <a:sym typeface="Arial"/>
              </a:defRPr>
            </a:lvl1pPr>
          </a:lstStyle>
          <a:p>
            <a:pPr>
              <a:lnSpc>
                <a:spcPct val="150000"/>
              </a:lnSpc>
            </a:pP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正常に動作すると、「</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images</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」フォルダの中に</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COVID-NORMAL</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というフォルダと</a:t>
            </a:r>
            <a:endParaRPr lang="en-US" altLang="ja-JP" sz="1800" b="1" dirty="0">
              <a:effectLst/>
              <a:latin typeface="Meiryo" panose="020B0604030504040204" pitchFamily="34" charset="-128"/>
              <a:ea typeface="Meiryo" panose="020B0604030504040204" pitchFamily="34" charset="-128"/>
              <a:cs typeface="Times New Roman" panose="02020603050405020304" pitchFamily="18" charset="0"/>
            </a:endParaRPr>
          </a:p>
          <a:p>
            <a:pPr>
              <a:lnSpc>
                <a:spcPct val="150000"/>
              </a:lnSpc>
            </a:pPr>
            <a:r>
              <a:rPr lang="en-US" altLang="ja-JP" sz="1800" b="1" dirty="0">
                <a:latin typeface="Meiryo" panose="020B0604030504040204" pitchFamily="34" charset="-128"/>
                <a:ea typeface="Meiryo" panose="020B0604030504040204" pitchFamily="34" charset="-128"/>
                <a:cs typeface="Times New Roman" panose="02020603050405020304" pitchFamily="18" charset="0"/>
              </a:rPr>
              <a:t> </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3</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つの</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jpg</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ファイル（</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NORMAL.jpg</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covid.jpg</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test.jpg</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）が入っていることが確認でき</a:t>
            </a:r>
            <a:r>
              <a:rPr lang="ja-JP" altLang="en-US" sz="1800" b="1">
                <a:latin typeface="Meiryo" panose="020B0604030504040204" pitchFamily="34" charset="-128"/>
                <a:ea typeface="Meiryo" panose="020B0604030504040204" pitchFamily="34" charset="-128"/>
                <a:cs typeface="Times New Roman" panose="02020603050405020304" pitchFamily="18" charset="0"/>
              </a:rPr>
              <a:t>る</a:t>
            </a:r>
            <a:endParaRPr sz="1800" b="1" dirty="0">
              <a:solidFill>
                <a:srgbClr val="00B050"/>
              </a:solidFill>
              <a:latin typeface="Meiryo" panose="020B0604030504040204" pitchFamily="34" charset="-128"/>
              <a:ea typeface="Meiryo" panose="020B0604030504040204" pitchFamily="34" charset="-128"/>
              <a:cs typeface="Courier New" panose="02070309020205020404" pitchFamily="49" charset="0"/>
            </a:endParaRPr>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FB1BB130-D376-9563-EA79-28ECB499543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161649"/>
            <a:ext cx="3833191" cy="3761316"/>
          </a:xfrm>
          <a:prstGeom prst="rect">
            <a:avLst/>
          </a:prstGeom>
        </p:spPr>
      </p:pic>
      <p:sp>
        <p:nvSpPr>
          <p:cNvPr id="11" name="右矢印 10">
            <a:extLst>
              <a:ext uri="{FF2B5EF4-FFF2-40B4-BE49-F238E27FC236}">
                <a16:creationId xmlns:a16="http://schemas.microsoft.com/office/drawing/2014/main" id="{FB377F12-E56C-1716-ADDB-BE4CF83438CA}"/>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13" name="テキスト ボックス 12">
            <a:extLst>
              <a:ext uri="{FF2B5EF4-FFF2-40B4-BE49-F238E27FC236}">
                <a16:creationId xmlns:a16="http://schemas.microsoft.com/office/drawing/2014/main" id="{69E8B89A-2433-F270-7EE1-1C873352F378}"/>
              </a:ext>
            </a:extLst>
          </p:cNvPr>
          <p:cNvSpPr txBox="1"/>
          <p:nvPr/>
        </p:nvSpPr>
        <p:spPr>
          <a:xfrm>
            <a:off x="3886200" y="3486150"/>
            <a:ext cx="5175064" cy="1477328"/>
          </a:xfrm>
          <a:prstGeom prst="rect">
            <a:avLst/>
          </a:prstGeom>
          <a:noFill/>
          <a:ln>
            <a:solidFill>
              <a:srgbClr val="00B050"/>
            </a:solidFill>
          </a:ln>
        </p:spPr>
        <p:txBody>
          <a:bodyPr wrap="square" rtlCol="0">
            <a:spAutoFit/>
          </a:bodyPr>
          <a:lstStyle/>
          <a:p>
            <a:r>
              <a:rPr kumimoji="1" lang="en-US" altLang="ja-JP" dirty="0"/>
              <a:t>zip</a:t>
            </a:r>
            <a:r>
              <a:rPr kumimoji="1" lang="ja-JP" altLang="en-US"/>
              <a:t>ファイルを入れている場所が間違えているなど、エラーが起こる人がいるかもしれないので、左のが確認できない人は教えてください</a:t>
            </a:r>
            <a:endParaRPr kumimoji="1" lang="en-US" altLang="ja-JP" dirty="0"/>
          </a:p>
          <a:p>
            <a:r>
              <a:rPr kumimoji="1" lang="ja-JP" altLang="en-US"/>
              <a:t>ここができないとこの後</a:t>
            </a:r>
            <a:r>
              <a:rPr kumimoji="1" lang="en-US" altLang="ja-JP" dirty="0"/>
              <a:t>3</a:t>
            </a:r>
            <a:r>
              <a:rPr kumimoji="1" lang="ja-JP" altLang="en-US"/>
              <a:t>回の演習できないので、</a:t>
            </a:r>
            <a:r>
              <a:rPr kumimoji="1" lang="ja-JP" altLang="en-US" b="1" u="sng">
                <a:latin typeface="Meiryo" panose="020B0604030504040204" pitchFamily="34" charset="-128"/>
                <a:ea typeface="Meiryo" panose="020B0604030504040204" pitchFamily="34" charset="-128"/>
              </a:rPr>
              <a:t>必ず解決してください。</a:t>
            </a:r>
          </a:p>
        </p:txBody>
      </p:sp>
      <p:sp>
        <p:nvSpPr>
          <p:cNvPr id="3" name="正方形/長方形 2">
            <a:extLst>
              <a:ext uri="{FF2B5EF4-FFF2-40B4-BE49-F238E27FC236}">
                <a16:creationId xmlns:a16="http://schemas.microsoft.com/office/drawing/2014/main" id="{2E02231E-F52C-DDC9-A572-68E217532BE3}"/>
              </a:ext>
            </a:extLst>
          </p:cNvPr>
          <p:cNvSpPr/>
          <p:nvPr/>
        </p:nvSpPr>
        <p:spPr>
          <a:xfrm>
            <a:off x="533400" y="3042306"/>
            <a:ext cx="3048000" cy="1205843"/>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F6BC6F05-815B-A206-CEF4-B91541BD40ED}"/>
              </a:ext>
            </a:extLst>
          </p:cNvPr>
          <p:cNvSpPr>
            <a:spLocks noGrp="1"/>
          </p:cNvSpPr>
          <p:nvPr>
            <p:ph type="sldNum" sz="quarter" idx="2"/>
          </p:nvPr>
        </p:nvSpPr>
        <p:spPr/>
        <p:txBody>
          <a:bodyPr/>
          <a:lstStyle/>
          <a:p>
            <a:fld id="{86CB4B4D-7CA3-9044-876B-883B54F8677D}" type="slidenum">
              <a:rPr lang="en-US" altLang="ja-JP" smtClean="0"/>
              <a:t>27</a:t>
            </a:fld>
            <a:endParaRPr lang="ja-JP" altLang="en-US"/>
          </a:p>
        </p:txBody>
      </p:sp>
    </p:spTree>
    <p:extLst>
      <p:ext uri="{BB962C8B-B14F-4D97-AF65-F5344CB8AC3E}">
        <p14:creationId xmlns:p14="http://schemas.microsoft.com/office/powerpoint/2010/main" val="350419464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9C090-1160-7529-8BB5-77CA39A20C4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99887BD-F552-1BA3-F582-40FB8D06B89C}"/>
              </a:ext>
            </a:extLst>
          </p:cNvPr>
          <p:cNvSpPr txBox="1"/>
          <p:nvPr/>
        </p:nvSpPr>
        <p:spPr>
          <a:xfrm>
            <a:off x="380928" y="1201369"/>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sz="20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17-3</a:t>
            </a:r>
            <a:r>
              <a:rPr lang="ja-JP" altLang="en-US" sz="20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ja-JP" altLang="en-US" sz="2000" b="1">
                <a:solidFill>
                  <a:srgbClr val="002060"/>
                </a:solidFill>
                <a:effectLst/>
                <a:latin typeface="Meiryo" panose="020B0604030504040204" pitchFamily="34" charset="-128"/>
                <a:ea typeface="Meiryo" panose="020B0604030504040204" pitchFamily="34" charset="-128"/>
                <a:cs typeface="Courier New" panose="02070309020205020404" pitchFamily="49" charset="0"/>
              </a:rPr>
              <a:t>利用するモジュールのインポート</a:t>
            </a:r>
            <a:endParaRPr lang="en-US" altLang="ja-JP" sz="20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F2C97943-1A02-2CC0-1A95-1FF834610CA0}"/>
              </a:ext>
            </a:extLst>
          </p:cNvPr>
          <p:cNvSpPr/>
          <p:nvPr/>
        </p:nvSpPr>
        <p:spPr>
          <a:xfrm>
            <a:off x="444629" y="1577081"/>
            <a:ext cx="8601296" cy="940051"/>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dirty="0">
                <a:solidFill>
                  <a:srgbClr val="AF00DB"/>
                </a:solidFill>
                <a:effectLst/>
                <a:latin typeface="Courier New" panose="02070309020205020404" pitchFamily="49" charset="0"/>
              </a:rPr>
              <a:t>import</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matplotlib.pyplot</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as</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plt</a:t>
            </a:r>
            <a:endParaRPr lang="en" altLang="ja-JP" b="1" dirty="0">
              <a:solidFill>
                <a:srgbClr val="000000"/>
              </a:solidFill>
              <a:effectLst/>
              <a:latin typeface="Courier New" panose="02070309020205020404" pitchFamily="49" charset="0"/>
            </a:endParaRPr>
          </a:p>
          <a:p>
            <a:pPr>
              <a:lnSpc>
                <a:spcPct val="150000"/>
              </a:lnSpc>
            </a:pPr>
            <a:r>
              <a:rPr lang="en" altLang="ja-JP" b="1" dirty="0">
                <a:solidFill>
                  <a:srgbClr val="AF00DB"/>
                </a:solidFill>
                <a:effectLst/>
                <a:latin typeface="Courier New" panose="02070309020205020404" pitchFamily="49" charset="0"/>
              </a:rPr>
              <a:t>from</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keras.preprocessing.image</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import</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load_img</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img_to_array</a:t>
            </a:r>
            <a:endParaRPr lang="en" altLang="ja-JP" b="1" dirty="0">
              <a:solidFill>
                <a:srgbClr val="000000"/>
              </a:solidFill>
              <a:effectLst/>
              <a:latin typeface="Courier New" panose="02070309020205020404" pitchFamily="49" charset="0"/>
            </a:endParaRPr>
          </a:p>
        </p:txBody>
      </p:sp>
      <p:sp>
        <p:nvSpPr>
          <p:cNvPr id="2" name="①学習モデルの選択(今回は線形回帰)…">
            <a:extLst>
              <a:ext uri="{FF2B5EF4-FFF2-40B4-BE49-F238E27FC236}">
                <a16:creationId xmlns:a16="http://schemas.microsoft.com/office/drawing/2014/main" id="{E5B86F74-EE14-3A0F-FE8C-1B90DD492531}"/>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74B97C0B-C39B-511D-B0DE-ADEE7C0DF042}"/>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6FFA2EFD-6FDB-2FE5-1ED6-588F22E8A16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4F0D8FE1-2D80-E86C-E9C7-C830EA68C0E7}"/>
              </a:ext>
            </a:extLst>
          </p:cNvPr>
          <p:cNvSpPr txBox="1"/>
          <p:nvPr/>
        </p:nvSpPr>
        <p:spPr>
          <a:xfrm>
            <a:off x="303201" y="2952750"/>
            <a:ext cx="853759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関数をインポート：</a:t>
            </a:r>
            <a:r>
              <a:rPr kumimoji="0" lang="en-US" altLang="ja-JP" sz="1800" b="1" i="0" u="none" strike="noStrike" cap="none" spc="0" normalizeH="0" baseline="0" dirty="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from import </a:t>
            </a:r>
            <a:r>
              <a:rPr kumimoji="0" lang="en-US" altLang="ja-JP" sz="1800" b="1" i="0" u="sng" strike="noStrike" cap="none" spc="0" normalizeH="0" baseline="0" dirty="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8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ライブラリ名</a:t>
            </a:r>
            <a:r>
              <a:rPr kumimoji="0" lang="en-US" altLang="ja-JP" sz="1800" b="1" i="0" u="sng" strike="noStrike" cap="none" spc="0" normalizeH="0" baseline="0" dirty="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800" b="1" i="0" strike="noStrike" cap="none" spc="0" normalizeH="0" baseline="0" dirty="0">
                <a:ln>
                  <a:noFill/>
                </a:ln>
                <a:solidFill>
                  <a:schemeClr val="tx1"/>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800" b="1" i="0" u="sng" strike="noStrike" cap="none" spc="0" normalizeH="0" baseline="0" dirty="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8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モジュール名</a:t>
            </a:r>
            <a:r>
              <a:rPr kumimoji="0" lang="en-US" altLang="ja-JP" sz="1800" b="1" i="0" u="sng" strike="noStrike" cap="none" spc="0" normalizeH="0" baseline="0" dirty="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 </a:t>
            </a:r>
            <a:r>
              <a:rPr kumimoji="0" lang="en-US" altLang="ja-JP" sz="1800" b="1" i="0" u="none" strike="noStrike" cap="none" spc="0" normalizeH="0" baseline="0" dirty="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as </a:t>
            </a:r>
            <a:r>
              <a:rPr kumimoji="0" lang="ja-JP" altLang="en-US"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省略形</a:t>
            </a:r>
          </a:p>
        </p:txBody>
      </p:sp>
      <p:sp>
        <p:nvSpPr>
          <p:cNvPr id="28" name="テキスト ボックス 27">
            <a:extLst>
              <a:ext uri="{FF2B5EF4-FFF2-40B4-BE49-F238E27FC236}">
                <a16:creationId xmlns:a16="http://schemas.microsoft.com/office/drawing/2014/main" id="{C6112C14-EC92-CC42-B9DF-6A25EB7D3C32}"/>
              </a:ext>
            </a:extLst>
          </p:cNvPr>
          <p:cNvSpPr txBox="1"/>
          <p:nvPr/>
        </p:nvSpPr>
        <p:spPr>
          <a:xfrm>
            <a:off x="4462660" y="3300710"/>
            <a:ext cx="1641476" cy="410369"/>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matplotlib</a:t>
            </a:r>
            <a:endParaRPr kumimoji="0" lang="ja-JP" altLang="en-US" sz="20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29" name="直線コネクタ 28">
            <a:extLst>
              <a:ext uri="{FF2B5EF4-FFF2-40B4-BE49-F238E27FC236}">
                <a16:creationId xmlns:a16="http://schemas.microsoft.com/office/drawing/2014/main" id="{2F0FC8C6-ECD3-F38B-C60B-9663DCED24EF}"/>
              </a:ext>
            </a:extLst>
          </p:cNvPr>
          <p:cNvCxnSpPr>
            <a:cxnSpLocks/>
          </p:cNvCxnSpPr>
          <p:nvPr/>
        </p:nvCxnSpPr>
        <p:spPr>
          <a:xfrm flipV="1">
            <a:off x="4260888" y="3235522"/>
            <a:ext cx="0" cy="21600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30" name="直線コネクタ 29">
            <a:extLst>
              <a:ext uri="{FF2B5EF4-FFF2-40B4-BE49-F238E27FC236}">
                <a16:creationId xmlns:a16="http://schemas.microsoft.com/office/drawing/2014/main" id="{3CB061CE-BAC2-C493-B4F1-EE93C9D5A279}"/>
              </a:ext>
            </a:extLst>
          </p:cNvPr>
          <p:cNvCxnSpPr>
            <a:cxnSpLocks/>
          </p:cNvCxnSpPr>
          <p:nvPr/>
        </p:nvCxnSpPr>
        <p:spPr>
          <a:xfrm flipH="1">
            <a:off x="4250255" y="3447421"/>
            <a:ext cx="216000" cy="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31" name="テキスト ボックス 30">
            <a:extLst>
              <a:ext uri="{FF2B5EF4-FFF2-40B4-BE49-F238E27FC236}">
                <a16:creationId xmlns:a16="http://schemas.microsoft.com/office/drawing/2014/main" id="{D984E2C2-EED5-7D79-FF1D-EB71544D2BD5}"/>
              </a:ext>
            </a:extLst>
          </p:cNvPr>
          <p:cNvSpPr txBox="1"/>
          <p:nvPr/>
        </p:nvSpPr>
        <p:spPr>
          <a:xfrm>
            <a:off x="6570166" y="3300710"/>
            <a:ext cx="1025923" cy="410369"/>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1" i="0" u="none" strike="noStrike" cap="none" spc="0" normalizeH="0" baseline="0" err="1">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pyplot</a:t>
            </a:r>
            <a:endParaRPr kumimoji="0" lang="ja-JP" altLang="en-US" sz="20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32" name="直線コネクタ 31">
            <a:extLst>
              <a:ext uri="{FF2B5EF4-FFF2-40B4-BE49-F238E27FC236}">
                <a16:creationId xmlns:a16="http://schemas.microsoft.com/office/drawing/2014/main" id="{2E92973C-41C0-5B2A-9DB0-9E3F92776CBD}"/>
              </a:ext>
            </a:extLst>
          </p:cNvPr>
          <p:cNvCxnSpPr>
            <a:cxnSpLocks/>
          </p:cNvCxnSpPr>
          <p:nvPr/>
        </p:nvCxnSpPr>
        <p:spPr>
          <a:xfrm flipV="1">
            <a:off x="6376932" y="3235522"/>
            <a:ext cx="0" cy="21600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33" name="直線コネクタ 32">
            <a:extLst>
              <a:ext uri="{FF2B5EF4-FFF2-40B4-BE49-F238E27FC236}">
                <a16:creationId xmlns:a16="http://schemas.microsoft.com/office/drawing/2014/main" id="{DC2ED877-3817-0AB8-C5B0-6A8411978F96}"/>
              </a:ext>
            </a:extLst>
          </p:cNvPr>
          <p:cNvCxnSpPr>
            <a:cxnSpLocks/>
          </p:cNvCxnSpPr>
          <p:nvPr/>
        </p:nvCxnSpPr>
        <p:spPr>
          <a:xfrm flipH="1">
            <a:off x="6366299" y="3447421"/>
            <a:ext cx="216000" cy="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35" name="正方形/長方形 34">
            <a:extLst>
              <a:ext uri="{FF2B5EF4-FFF2-40B4-BE49-F238E27FC236}">
                <a16:creationId xmlns:a16="http://schemas.microsoft.com/office/drawing/2014/main" id="{25F646ED-E1DA-95E9-F81A-150C466509F6}"/>
              </a:ext>
            </a:extLst>
          </p:cNvPr>
          <p:cNvSpPr/>
          <p:nvPr/>
        </p:nvSpPr>
        <p:spPr>
          <a:xfrm>
            <a:off x="8010900" y="2942117"/>
            <a:ext cx="799598" cy="324000"/>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6" name="右矢印 35">
            <a:extLst>
              <a:ext uri="{FF2B5EF4-FFF2-40B4-BE49-F238E27FC236}">
                <a16:creationId xmlns:a16="http://schemas.microsoft.com/office/drawing/2014/main" id="{A0CEC977-C544-DF7C-7E10-94D8B647E05E}"/>
              </a:ext>
            </a:extLst>
          </p:cNvPr>
          <p:cNvSpPr/>
          <p:nvPr/>
        </p:nvSpPr>
        <p:spPr>
          <a:xfrm>
            <a:off x="8233849" y="4618615"/>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37" name="①学習モデルの選択…">
            <a:extLst>
              <a:ext uri="{FF2B5EF4-FFF2-40B4-BE49-F238E27FC236}">
                <a16:creationId xmlns:a16="http://schemas.microsoft.com/office/drawing/2014/main" id="{3DB0E04E-3AB8-6850-12CB-97144F8118FC}"/>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5" name="テキスト ボックス 14">
            <a:extLst>
              <a:ext uri="{FF2B5EF4-FFF2-40B4-BE49-F238E27FC236}">
                <a16:creationId xmlns:a16="http://schemas.microsoft.com/office/drawing/2014/main" id="{1D37F725-8587-F7B1-D4F8-228A229E6D61}"/>
              </a:ext>
            </a:extLst>
          </p:cNvPr>
          <p:cNvSpPr txBox="1"/>
          <p:nvPr/>
        </p:nvSpPr>
        <p:spPr>
          <a:xfrm>
            <a:off x="284580" y="3807485"/>
            <a:ext cx="852156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rtl="0" hangingPunct="0"/>
            <a:r>
              <a:rPr kumimoji="0" lang="ja-JP" altLang="en-US"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関数をインポート：</a:t>
            </a:r>
            <a:r>
              <a:rPr lang="en" altLang="ja-JP" sz="1800" b="1" dirty="0">
                <a:solidFill>
                  <a:srgbClr val="AF00DB"/>
                </a:solidFill>
                <a:effectLst/>
                <a:latin typeface="Courier New" panose="02070309020205020404" pitchFamily="49" charset="0"/>
              </a:rPr>
              <a:t>from</a:t>
            </a:r>
            <a:r>
              <a:rPr lang="en" altLang="ja-JP" sz="1800" b="1" dirty="0">
                <a:solidFill>
                  <a:srgbClr val="000000"/>
                </a:solidFill>
                <a:effectLst/>
                <a:latin typeface="Courier New" panose="02070309020205020404" pitchFamily="49" charset="0"/>
              </a:rPr>
              <a:t> </a:t>
            </a:r>
            <a:r>
              <a:rPr lang="en" altLang="ja-JP" sz="1800" b="1" dirty="0" err="1">
                <a:solidFill>
                  <a:srgbClr val="C00000"/>
                </a:solidFill>
                <a:effectLst/>
                <a:latin typeface="Courier New" panose="02070309020205020404" pitchFamily="49" charset="0"/>
              </a:rPr>
              <a:t>keras</a:t>
            </a:r>
            <a:r>
              <a:rPr lang="en" altLang="ja-JP" sz="1800" b="1" dirty="0" err="1">
                <a:solidFill>
                  <a:srgbClr val="000000"/>
                </a:solidFill>
                <a:effectLst/>
                <a:latin typeface="Courier New" panose="02070309020205020404" pitchFamily="49" charset="0"/>
              </a:rPr>
              <a:t>.</a:t>
            </a:r>
            <a:r>
              <a:rPr lang="en" altLang="ja-JP" sz="1800" b="1" dirty="0" err="1">
                <a:solidFill>
                  <a:srgbClr val="0070C0"/>
                </a:solidFill>
                <a:effectLst/>
                <a:latin typeface="Courier New" panose="02070309020205020404" pitchFamily="49" charset="0"/>
              </a:rPr>
              <a:t>preprocessing.image</a:t>
            </a:r>
            <a:r>
              <a:rPr lang="en" altLang="ja-JP" sz="1800" b="1" dirty="0">
                <a:solidFill>
                  <a:srgbClr val="0070C0"/>
                </a:solidFill>
                <a:effectLst/>
                <a:latin typeface="Courier New" panose="02070309020205020404" pitchFamily="49" charset="0"/>
              </a:rPr>
              <a:t> </a:t>
            </a:r>
            <a:r>
              <a:rPr lang="en" altLang="ja-JP" sz="1800" b="1" dirty="0">
                <a:solidFill>
                  <a:srgbClr val="AF00DB"/>
                </a:solidFill>
                <a:effectLst/>
                <a:latin typeface="Courier New" panose="02070309020205020404" pitchFamily="49" charset="0"/>
              </a:rPr>
              <a:t>import</a:t>
            </a:r>
            <a:r>
              <a:rPr lang="en" altLang="ja-JP" sz="1800" b="1" dirty="0">
                <a:solidFill>
                  <a:srgbClr val="000000"/>
                </a:solidFill>
                <a:effectLst/>
                <a:latin typeface="Courier New" panose="02070309020205020404" pitchFamily="49" charset="0"/>
              </a:rPr>
              <a:t> </a:t>
            </a:r>
            <a:r>
              <a:rPr lang="en" altLang="ja-JP" sz="1800" b="1" dirty="0" err="1">
                <a:solidFill>
                  <a:srgbClr val="FF9300"/>
                </a:solidFill>
                <a:effectLst/>
                <a:latin typeface="Courier New" panose="02070309020205020404" pitchFamily="49" charset="0"/>
              </a:rPr>
              <a:t>load_img</a:t>
            </a:r>
            <a:endParaRPr lang="en" altLang="ja-JP" sz="1800" b="1" dirty="0">
              <a:solidFill>
                <a:srgbClr val="FF9300"/>
              </a:solidFill>
              <a:effectLst/>
              <a:latin typeface="Courier New" panose="02070309020205020404" pitchFamily="49" charset="0"/>
            </a:endParaRPr>
          </a:p>
          <a:p>
            <a:pPr marL="0" marR="0" indent="0" algn="ctr" defTabSz="825500" rtl="0" fontAlgn="auto" latinLnBrk="0" hangingPunct="0">
              <a:lnSpc>
                <a:spcPct val="100000"/>
              </a:lnSpc>
              <a:spcBef>
                <a:spcPts val="0"/>
              </a:spcBef>
              <a:spcAft>
                <a:spcPts val="0"/>
              </a:spcAft>
              <a:buClrTx/>
              <a:buSzTx/>
              <a:buFontTx/>
              <a:buNone/>
              <a:tabLst/>
            </a:pPr>
            <a:endParaRPr kumimoji="0" lang="ja-JP" altLang="en-US"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16" name="テキスト ボックス 15">
            <a:extLst>
              <a:ext uri="{FF2B5EF4-FFF2-40B4-BE49-F238E27FC236}">
                <a16:creationId xmlns:a16="http://schemas.microsoft.com/office/drawing/2014/main" id="{92548A8C-535B-C56A-8761-230B186FBA2B}"/>
              </a:ext>
            </a:extLst>
          </p:cNvPr>
          <p:cNvSpPr txBox="1"/>
          <p:nvPr/>
        </p:nvSpPr>
        <p:spPr>
          <a:xfrm>
            <a:off x="2893380" y="4188414"/>
            <a:ext cx="1128514" cy="348813"/>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600" b="1">
                <a:solidFill>
                  <a:srgbClr val="C00000"/>
                </a:solidFill>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a:t>
            </a:r>
            <a:endParaRPr kumimoji="0" lang="ja-JP" altLang="en-US" sz="1600" b="1" i="0" u="none"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19" name="テキスト ボックス 18">
            <a:extLst>
              <a:ext uri="{FF2B5EF4-FFF2-40B4-BE49-F238E27FC236}">
                <a16:creationId xmlns:a16="http://schemas.microsoft.com/office/drawing/2014/main" id="{7D85E21D-80CF-FE77-9388-8819D3735DC3}"/>
              </a:ext>
            </a:extLst>
          </p:cNvPr>
          <p:cNvSpPr txBox="1"/>
          <p:nvPr/>
        </p:nvSpPr>
        <p:spPr>
          <a:xfrm>
            <a:off x="4260888" y="4186223"/>
            <a:ext cx="1128514" cy="348813"/>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モジュール</a:t>
            </a:r>
          </a:p>
        </p:txBody>
      </p:sp>
      <p:sp>
        <p:nvSpPr>
          <p:cNvPr id="24" name="テキスト ボックス 23">
            <a:extLst>
              <a:ext uri="{FF2B5EF4-FFF2-40B4-BE49-F238E27FC236}">
                <a16:creationId xmlns:a16="http://schemas.microsoft.com/office/drawing/2014/main" id="{103D542A-F190-DBB5-FC90-1A8BDAF7C0AC}"/>
              </a:ext>
            </a:extLst>
          </p:cNvPr>
          <p:cNvSpPr txBox="1"/>
          <p:nvPr/>
        </p:nvSpPr>
        <p:spPr>
          <a:xfrm>
            <a:off x="5715000" y="4192771"/>
            <a:ext cx="1128514" cy="348813"/>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モジュール</a:t>
            </a:r>
          </a:p>
        </p:txBody>
      </p:sp>
      <p:sp>
        <p:nvSpPr>
          <p:cNvPr id="25" name="テキスト ボックス 24">
            <a:extLst>
              <a:ext uri="{FF2B5EF4-FFF2-40B4-BE49-F238E27FC236}">
                <a16:creationId xmlns:a16="http://schemas.microsoft.com/office/drawing/2014/main" id="{95FE7FAE-C1EC-678B-3145-FA1763CF3AA2}"/>
              </a:ext>
            </a:extLst>
          </p:cNvPr>
          <p:cNvSpPr txBox="1"/>
          <p:nvPr/>
        </p:nvSpPr>
        <p:spPr>
          <a:xfrm>
            <a:off x="7897738" y="4444208"/>
            <a:ext cx="512961" cy="348813"/>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rgbClr val="FF93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関数</a:t>
            </a:r>
          </a:p>
        </p:txBody>
      </p:sp>
      <p:sp>
        <p:nvSpPr>
          <p:cNvPr id="26" name="テキスト ボックス 25">
            <a:extLst>
              <a:ext uri="{FF2B5EF4-FFF2-40B4-BE49-F238E27FC236}">
                <a16:creationId xmlns:a16="http://schemas.microsoft.com/office/drawing/2014/main" id="{6077C7A4-7E3E-A07C-E434-ABD33086B65A}"/>
              </a:ext>
            </a:extLst>
          </p:cNvPr>
          <p:cNvSpPr txBox="1"/>
          <p:nvPr/>
        </p:nvSpPr>
        <p:spPr>
          <a:xfrm>
            <a:off x="7558542" y="4059039"/>
            <a:ext cx="1704313" cy="369332"/>
          </a:xfrm>
          <a:prstGeom prst="rect">
            <a:avLst/>
          </a:prstGeom>
          <a:noFill/>
        </p:spPr>
        <p:txBody>
          <a:bodyPr wrap="none" rtlCol="0">
            <a:spAutoFit/>
          </a:bodyPr>
          <a:lstStyle/>
          <a:p>
            <a:r>
              <a:rPr kumimoji="1" lang="en-US" altLang="ja-JP" b="1" dirty="0" err="1">
                <a:solidFill>
                  <a:srgbClr val="FF9300"/>
                </a:solidFill>
                <a:latin typeface="Consolas" panose="020B0609020204030204" pitchFamily="49" charset="0"/>
                <a:cs typeface="Consolas" panose="020B0609020204030204" pitchFamily="49" charset="0"/>
              </a:rPr>
              <a:t>img_to_array</a:t>
            </a:r>
            <a:endParaRPr kumimoji="1" lang="ja-JP" altLang="en-US" b="1">
              <a:solidFill>
                <a:srgbClr val="FF9300"/>
              </a:solidFill>
              <a:latin typeface="Consolas" panose="020B0609020204030204" pitchFamily="49" charset="0"/>
              <a:cs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D2C56386-9054-8D16-E63D-B4627768B873}"/>
              </a:ext>
            </a:extLst>
          </p:cNvPr>
          <p:cNvSpPr>
            <a:spLocks noGrp="1"/>
          </p:cNvSpPr>
          <p:nvPr>
            <p:ph type="sldNum" sz="quarter" idx="2"/>
          </p:nvPr>
        </p:nvSpPr>
        <p:spPr/>
        <p:txBody>
          <a:bodyPr/>
          <a:lstStyle/>
          <a:p>
            <a:fld id="{86CB4B4D-7CA3-9044-876B-883B54F8677D}" type="slidenum">
              <a:rPr lang="en-US" altLang="ja-JP" smtClean="0"/>
              <a:t>28</a:t>
            </a:fld>
            <a:endParaRPr lang="ja-JP" altLang="en-US"/>
          </a:p>
        </p:txBody>
      </p:sp>
    </p:spTree>
    <p:extLst>
      <p:ext uri="{BB962C8B-B14F-4D97-AF65-F5344CB8AC3E}">
        <p14:creationId xmlns:p14="http://schemas.microsoft.com/office/powerpoint/2010/main" val="59019912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92E52-D0A6-F631-57B5-F347143208A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F4BA4D9-DDAE-C5D9-CE0E-374F7405E3C3}"/>
              </a:ext>
            </a:extLst>
          </p:cNvPr>
          <p:cNvSpPr txBox="1"/>
          <p:nvPr/>
        </p:nvSpPr>
        <p:spPr>
          <a:xfrm>
            <a:off x="205227" y="973079"/>
            <a:ext cx="5985371"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b="1" dirty="0">
                <a:solidFill>
                  <a:srgbClr val="002060"/>
                </a:solidFill>
                <a:latin typeface="Meiryo" panose="020B0604030504040204" pitchFamily="34" charset="-128"/>
                <a:ea typeface="Meiryo" panose="020B0604030504040204" pitchFamily="34" charset="-128"/>
                <a:cs typeface="Courier New" panose="02070309020205020404" pitchFamily="49" charset="0"/>
              </a:rPr>
              <a:t>17-4</a:t>
            </a:r>
            <a:r>
              <a:rPr lang="ja-JP" altLang="en-US"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ja-JP" altLang="ja-JP" b="1">
                <a:solidFill>
                  <a:srgbClr val="002060"/>
                </a:solidFill>
                <a:effectLst/>
                <a:latin typeface="Meiryo" panose="020B0604030504040204" pitchFamily="34" charset="-128"/>
                <a:ea typeface="Meiryo" panose="020B0604030504040204" pitchFamily="34" charset="-128"/>
                <a:cs typeface="Courier New" panose="02070309020205020404" pitchFamily="49" charset="0"/>
              </a:rPr>
              <a:t>「</a:t>
            </a:r>
            <a:r>
              <a:rPr lang="en-US" altLang="ja-JP" b="1" dirty="0" err="1">
                <a:solidFill>
                  <a:srgbClr val="002060"/>
                </a:solidFill>
                <a:effectLst/>
                <a:latin typeface="Meiryo" panose="020B0604030504040204" pitchFamily="34" charset="-128"/>
                <a:ea typeface="Meiryo" panose="020B0604030504040204" pitchFamily="34" charset="-128"/>
                <a:cs typeface="Courier New" panose="02070309020205020404" pitchFamily="49" charset="0"/>
              </a:rPr>
              <a:t>test.jpg</a:t>
            </a:r>
            <a:r>
              <a:rPr lang="ja-JP" altLang="ja-JP" b="1">
                <a:solidFill>
                  <a:srgbClr val="002060"/>
                </a:solidFill>
                <a:effectLst/>
                <a:latin typeface="Meiryo" panose="020B0604030504040204" pitchFamily="34" charset="-128"/>
                <a:ea typeface="Meiryo" panose="020B0604030504040204" pitchFamily="34" charset="-128"/>
                <a:cs typeface="Courier New" panose="02070309020205020404" pitchFamily="49" charset="0"/>
              </a:rPr>
              <a:t>」の読み込みと図示 </a:t>
            </a:r>
            <a:endParaRPr lang="en-US" altLang="ja-JP"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708FAAF7-1E43-32EE-CB20-9F0ADDD5E26E}"/>
              </a:ext>
            </a:extLst>
          </p:cNvPr>
          <p:cNvSpPr/>
          <p:nvPr/>
        </p:nvSpPr>
        <p:spPr>
          <a:xfrm>
            <a:off x="229880" y="1295700"/>
            <a:ext cx="8684240" cy="1549449"/>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dirty="0">
                <a:solidFill>
                  <a:srgbClr val="000000"/>
                </a:solidFill>
                <a:effectLst/>
                <a:latin typeface="Courier New" panose="02070309020205020404" pitchFamily="49" charset="0"/>
              </a:rPr>
              <a:t>test = </a:t>
            </a:r>
            <a:r>
              <a:rPr lang="en" altLang="ja-JP" b="1" dirty="0" err="1">
                <a:solidFill>
                  <a:srgbClr val="000000"/>
                </a:solidFill>
                <a:effectLst/>
                <a:latin typeface="Courier New" panose="02070309020205020404" pitchFamily="49" charset="0"/>
              </a:rPr>
              <a:t>load_img</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'/content/images/</a:t>
            </a:r>
            <a:r>
              <a:rPr lang="en" altLang="ja-JP" b="1" dirty="0" err="1">
                <a:solidFill>
                  <a:srgbClr val="A31515"/>
                </a:solidFill>
                <a:effectLst/>
                <a:latin typeface="Courier New" panose="02070309020205020404" pitchFamily="49" charset="0"/>
              </a:rPr>
              <a:t>test.jpg</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color_mode</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rgb</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plt.imshow</a:t>
            </a:r>
            <a:r>
              <a:rPr lang="en" altLang="ja-JP" b="1" dirty="0">
                <a:solidFill>
                  <a:srgbClr val="000000"/>
                </a:solidFill>
                <a:effectLst/>
                <a:latin typeface="Courier New" panose="02070309020205020404" pitchFamily="49" charset="0"/>
              </a:rPr>
              <a:t>(test)</a:t>
            </a:r>
          </a:p>
          <a:p>
            <a:pPr>
              <a:lnSpc>
                <a:spcPct val="130000"/>
              </a:lnSpc>
            </a:pPr>
            <a:r>
              <a:rPr lang="en" altLang="ja-JP" b="1" dirty="0" err="1">
                <a:solidFill>
                  <a:srgbClr val="000000"/>
                </a:solidFill>
                <a:effectLst/>
                <a:latin typeface="Courier New" panose="02070309020205020404" pitchFamily="49" charset="0"/>
              </a:rPr>
              <a:t>plt.show</a:t>
            </a:r>
            <a:r>
              <a:rPr lang="en" altLang="ja-JP" b="1" dirty="0">
                <a:solidFill>
                  <a:srgbClr val="000000"/>
                </a:solidFill>
                <a:effectLst/>
                <a:latin typeface="Courier New" panose="02070309020205020404" pitchFamily="49" charset="0"/>
              </a:rPr>
              <a:t>()</a:t>
            </a:r>
          </a:p>
          <a:p>
            <a:pPr>
              <a:lnSpc>
                <a:spcPct val="13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(test)</a:t>
            </a:r>
          </a:p>
        </p:txBody>
      </p:sp>
      <p:sp>
        <p:nvSpPr>
          <p:cNvPr id="2" name="①学習モデルの選択(今回は線形回帰)…">
            <a:extLst>
              <a:ext uri="{FF2B5EF4-FFF2-40B4-BE49-F238E27FC236}">
                <a16:creationId xmlns:a16="http://schemas.microsoft.com/office/drawing/2014/main" id="{D1A96DB4-0618-4507-B6A2-3014F936F0B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E91B3F03-9566-F185-8944-E957CF027E23}"/>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00184913-9BD1-9A04-3E16-FDEFD0D2129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7CE234CD-A4FC-066F-E375-9582808913D4}"/>
              </a:ext>
            </a:extLst>
          </p:cNvPr>
          <p:cNvSpPr/>
          <p:nvPr/>
        </p:nvSpPr>
        <p:spPr>
          <a:xfrm>
            <a:off x="8185794" y="461810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37" name="①学習モデルの選択…">
            <a:extLst>
              <a:ext uri="{FF2B5EF4-FFF2-40B4-BE49-F238E27FC236}">
                <a16:creationId xmlns:a16="http://schemas.microsoft.com/office/drawing/2014/main" id="{E317A5F4-1292-7C22-94AB-AD2ADD9C94DE}"/>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F1CD010-DBFC-7657-ADF6-CC3F80B2E19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70437" y="2979200"/>
            <a:ext cx="2810189" cy="1782660"/>
          </a:xfrm>
          <a:prstGeom prst="rect">
            <a:avLst/>
          </a:prstGeom>
        </p:spPr>
      </p:pic>
      <p:sp>
        <p:nvSpPr>
          <p:cNvPr id="8" name="test.jpgがファイルの保存場所と同じ場所にあることを確認 !!">
            <a:extLst>
              <a:ext uri="{FF2B5EF4-FFF2-40B4-BE49-F238E27FC236}">
                <a16:creationId xmlns:a16="http://schemas.microsoft.com/office/drawing/2014/main" id="{87BD67F3-F4CB-1A2F-10AE-53BCBF99D311}"/>
              </a:ext>
            </a:extLst>
          </p:cNvPr>
          <p:cNvSpPr txBox="1"/>
          <p:nvPr/>
        </p:nvSpPr>
        <p:spPr>
          <a:xfrm>
            <a:off x="3276154" y="2924733"/>
            <a:ext cx="5467626" cy="201901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500">
                <a:latin typeface="Arial"/>
                <a:ea typeface="Arial"/>
                <a:cs typeface="Arial"/>
                <a:sym typeface="Arial"/>
              </a:defRPr>
            </a:lvl1pPr>
          </a:lstStyle>
          <a:p>
            <a:pPr marL="285750" indent="-285750" algn="l">
              <a:lnSpc>
                <a:spcPct val="120000"/>
              </a:lnSpc>
              <a:buFont typeface="Wingdings" pitchFamily="2" charset="2"/>
              <a:buChar char="l"/>
            </a:pPr>
            <a:r>
              <a:rPr lang="en-US" sz="1800" b="1" dirty="0" err="1">
                <a:latin typeface="Courier New" panose="02070309020205020404" pitchFamily="49" charset="0"/>
                <a:ea typeface="Meiryo" panose="020B0604030504040204" pitchFamily="34" charset="-128"/>
                <a:cs typeface="Courier New" panose="02070309020205020404" pitchFamily="49" charset="0"/>
              </a:rPr>
              <a:t>load_img</a:t>
            </a:r>
            <a:r>
              <a:rPr lang="en-US" sz="1800" b="1" dirty="0">
                <a:latin typeface="Courier New" panose="02070309020205020404" pitchFamily="49" charset="0"/>
                <a:ea typeface="Meiryo" panose="020B0604030504040204" pitchFamily="34" charset="-128"/>
                <a:cs typeface="Courier New" panose="02070309020205020404" pitchFamily="49" charset="0"/>
              </a:rPr>
              <a:t>(</a:t>
            </a:r>
            <a:r>
              <a:rPr lang="en-US" sz="1800" b="1" dirty="0" err="1">
                <a:latin typeface="Courier New" panose="02070309020205020404" pitchFamily="49" charset="0"/>
                <a:ea typeface="Meiryo" panose="020B0604030504040204" pitchFamily="34" charset="-128"/>
                <a:cs typeface="Courier New" panose="02070309020205020404" pitchFamily="49" charset="0"/>
              </a:rPr>
              <a:t>ファイル名</a:t>
            </a:r>
            <a:r>
              <a:rPr lang="en-US" sz="1800" b="1" dirty="0">
                <a:latin typeface="Courier New" panose="02070309020205020404" pitchFamily="49" charset="0"/>
                <a:ea typeface="Meiryo" panose="020B0604030504040204" pitchFamily="34" charset="-128"/>
                <a:cs typeface="Courier New" panose="02070309020205020404" pitchFamily="49" charset="0"/>
              </a:rPr>
              <a:t>, </a:t>
            </a:r>
            <a:r>
              <a:rPr lang="en-US" sz="1800" b="1" dirty="0" err="1">
                <a:latin typeface="Courier New" panose="02070309020205020404" pitchFamily="49" charset="0"/>
                <a:ea typeface="Meiryo" panose="020B0604030504040204" pitchFamily="34" charset="-128"/>
                <a:cs typeface="Courier New" panose="02070309020205020404" pitchFamily="49" charset="0"/>
              </a:rPr>
              <a:t>color_mode</a:t>
            </a:r>
            <a:r>
              <a:rPr lang="en-US" sz="1800" b="1" dirty="0">
                <a:latin typeface="Courier New" panose="02070309020205020404" pitchFamily="49" charset="0"/>
                <a:ea typeface="Meiryo" panose="020B0604030504040204" pitchFamily="34" charset="-128"/>
                <a:cs typeface="Courier New" panose="02070309020205020404" pitchFamily="49" charset="0"/>
              </a:rPr>
              <a:t> =)</a:t>
            </a:r>
            <a:r>
              <a:rPr lang="en-US" sz="1800" b="1" dirty="0" err="1">
                <a:latin typeface="Courier New" panose="02070309020205020404" pitchFamily="49" charset="0"/>
                <a:ea typeface="Meiryo" panose="020B0604030504040204" pitchFamily="34" charset="-128"/>
                <a:cs typeface="Courier New" panose="02070309020205020404" pitchFamily="49" charset="0"/>
              </a:rPr>
              <a:t>で</a:t>
            </a:r>
            <a:r>
              <a:rPr sz="1800" b="1" dirty="0" err="1">
                <a:latin typeface="Courier New" panose="02070309020205020404" pitchFamily="49" charset="0"/>
                <a:ea typeface="Meiryo" panose="020B0604030504040204" pitchFamily="34" charset="-128"/>
                <a:cs typeface="Courier New" panose="02070309020205020404" pitchFamily="49" charset="0"/>
              </a:rPr>
              <a:t>test.jpg</a:t>
            </a:r>
            <a:r>
              <a:rPr lang="ja-JP" altLang="en-US" sz="1800" b="1">
                <a:latin typeface="Courier New" panose="02070309020205020404" pitchFamily="49" charset="0"/>
                <a:ea typeface="Meiryo" panose="020B0604030504040204" pitchFamily="34" charset="-128"/>
                <a:cs typeface="Courier New" panose="02070309020205020404" pitchFamily="49" charset="0"/>
              </a:rPr>
              <a:t>を読み込む</a:t>
            </a:r>
            <a:endParaRPr lang="en-US" altLang="ja-JP" sz="18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20000"/>
              </a:lnSpc>
              <a:buFont typeface="Wingdings" pitchFamily="2" charset="2"/>
              <a:buChar char="l"/>
            </a:pPr>
            <a:r>
              <a:rPr lang="en-US" altLang="ja-JP" sz="1800" b="1" dirty="0" err="1">
                <a:latin typeface="Courier New" panose="02070309020205020404" pitchFamily="49" charset="0"/>
                <a:ea typeface="Meiryo" panose="020B0604030504040204" pitchFamily="34" charset="-128"/>
                <a:cs typeface="Courier New" panose="02070309020205020404" pitchFamily="49" charset="0"/>
              </a:rPr>
              <a:t>color_mode</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 = </a:t>
            </a:r>
            <a:r>
              <a:rPr lang="en" altLang="ja-JP" sz="1800" b="1" dirty="0">
                <a:solidFill>
                  <a:srgbClr val="A31515"/>
                </a:solidFill>
                <a:effectLst/>
                <a:latin typeface="Courier New" panose="02070309020205020404" pitchFamily="49" charset="0"/>
              </a:rPr>
              <a:t>'</a:t>
            </a:r>
            <a:r>
              <a:rPr lang="en" altLang="ja-JP" sz="1800" b="1" dirty="0" err="1">
                <a:solidFill>
                  <a:srgbClr val="A31515"/>
                </a:solidFill>
                <a:effectLst/>
                <a:latin typeface="Courier New" panose="02070309020205020404" pitchFamily="49" charset="0"/>
              </a:rPr>
              <a:t>rgb</a:t>
            </a:r>
            <a:r>
              <a:rPr lang="en" altLang="ja-JP" sz="1800" b="1" dirty="0">
                <a:solidFill>
                  <a:srgbClr val="A31515"/>
                </a:solidFill>
                <a:effectLst/>
                <a:latin typeface="Courier New" panose="02070309020205020404" pitchFamily="49" charset="0"/>
              </a:rPr>
              <a:t>'</a:t>
            </a:r>
            <a:r>
              <a:rPr lang="ja-JP" altLang="en-US" sz="1800" b="1">
                <a:latin typeface="Courier New" panose="02070309020205020404" pitchFamily="49" charset="0"/>
                <a:ea typeface="Meiryo" panose="020B0604030504040204" pitchFamily="34" charset="-128"/>
                <a:cs typeface="Courier New" panose="02070309020205020404" pitchFamily="49" charset="0"/>
              </a:rPr>
              <a:t>は</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Red, Green, Blue</a:t>
            </a:r>
            <a:r>
              <a:rPr lang="ja-JP" altLang="en-US" sz="1800" b="1">
                <a:latin typeface="Courier New" panose="02070309020205020404" pitchFamily="49" charset="0"/>
                <a:ea typeface="Meiryo" panose="020B0604030504040204" pitchFamily="34" charset="-128"/>
                <a:cs typeface="Courier New" panose="02070309020205020404" pitchFamily="49" charset="0"/>
              </a:rPr>
              <a:t>のことでカラーで読み込む</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 </a:t>
            </a:r>
            <a:r>
              <a:rPr lang="ja-JP" altLang="en-US" sz="1800" b="1">
                <a:latin typeface="Courier New" panose="02070309020205020404" pitchFamily="49" charset="0"/>
                <a:ea typeface="Meiryo" panose="020B0604030504040204" pitchFamily="34" charset="-128"/>
                <a:cs typeface="Courier New" panose="02070309020205020404" pitchFamily="49" charset="0"/>
              </a:rPr>
              <a:t>白黒は</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’grayscale’</a:t>
            </a:r>
          </a:p>
          <a:p>
            <a:pPr marL="285750" indent="-285750" algn="l">
              <a:lnSpc>
                <a:spcPct val="120000"/>
              </a:lnSpc>
              <a:buFont typeface="Wingdings" pitchFamily="2" charset="2"/>
              <a:buChar char="l"/>
            </a:pPr>
            <a:r>
              <a:rPr lang="en-US" sz="1800" b="1" dirty="0" err="1">
                <a:latin typeface="Courier New" panose="02070309020205020404" pitchFamily="49" charset="0"/>
                <a:ea typeface="Meiryo" panose="020B0604030504040204" pitchFamily="34" charset="-128"/>
                <a:cs typeface="Courier New" panose="02070309020205020404" pitchFamily="49" charset="0"/>
              </a:rPr>
              <a:t>plt.imshow</a:t>
            </a:r>
            <a:r>
              <a:rPr lang="en-US" sz="1800" b="1" dirty="0">
                <a:latin typeface="Courier New" panose="02070309020205020404" pitchFamily="49" charset="0"/>
                <a:ea typeface="Meiryo" panose="020B0604030504040204" pitchFamily="34" charset="-128"/>
                <a:cs typeface="Courier New" panose="02070309020205020404" pitchFamily="49" charset="0"/>
              </a:rPr>
              <a:t>(test)：</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 </a:t>
            </a:r>
            <a:r>
              <a:rPr lang="en-US" altLang="ja-JP" sz="1800" b="1" dirty="0" err="1">
                <a:latin typeface="Courier New" panose="02070309020205020404" pitchFamily="49" charset="0"/>
                <a:ea typeface="Meiryo" panose="020B0604030504040204" pitchFamily="34" charset="-128"/>
                <a:cs typeface="Courier New" panose="02070309020205020404" pitchFamily="49" charset="0"/>
              </a:rPr>
              <a:t>画像を表示</a:t>
            </a:r>
            <a:endParaRPr lang="en-US" sz="18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20000"/>
              </a:lnSpc>
              <a:buFont typeface="Wingdings" pitchFamily="2" charset="2"/>
              <a:buChar char="l"/>
            </a:pPr>
            <a:r>
              <a:rPr lang="en-US" sz="1800" b="1" dirty="0">
                <a:latin typeface="Courier New" panose="02070309020205020404" pitchFamily="49" charset="0"/>
                <a:ea typeface="Meiryo" panose="020B0604030504040204" pitchFamily="34" charset="-128"/>
                <a:cs typeface="Courier New" panose="02070309020205020404" pitchFamily="49" charset="0"/>
              </a:rPr>
              <a:t>print(test)：</a:t>
            </a:r>
            <a:r>
              <a:rPr lang="en-US" sz="1800" b="1" dirty="0" err="1">
                <a:latin typeface="Courier New" panose="02070309020205020404" pitchFamily="49" charset="0"/>
                <a:ea typeface="Meiryo" panose="020B0604030504040204" pitchFamily="34" charset="-128"/>
                <a:cs typeface="Courier New" panose="02070309020205020404" pitchFamily="49" charset="0"/>
              </a:rPr>
              <a:t>画像データの情報を表示</a:t>
            </a:r>
            <a:endParaRPr sz="1800" b="1" dirty="0">
              <a:latin typeface="Courier New" panose="02070309020205020404" pitchFamily="49" charset="0"/>
              <a:ea typeface="Meiryo" panose="020B0604030504040204" pitchFamily="34" charset="-128"/>
              <a:cs typeface="Courier New" panose="02070309020205020404" pitchFamily="49" charset="0"/>
            </a:endParaRPr>
          </a:p>
        </p:txBody>
      </p:sp>
      <p:sp>
        <p:nvSpPr>
          <p:cNvPr id="9" name="下矢印 8">
            <a:extLst>
              <a:ext uri="{FF2B5EF4-FFF2-40B4-BE49-F238E27FC236}">
                <a16:creationId xmlns:a16="http://schemas.microsoft.com/office/drawing/2014/main" id="{254CC897-3887-7AF4-2862-04B8BBDACAD7}"/>
              </a:ext>
            </a:extLst>
          </p:cNvPr>
          <p:cNvSpPr/>
          <p:nvPr/>
        </p:nvSpPr>
        <p:spPr>
          <a:xfrm rot="16200000" flipH="1">
            <a:off x="308100" y="3053780"/>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6" name="スライド番号プレースホルダー 5">
            <a:extLst>
              <a:ext uri="{FF2B5EF4-FFF2-40B4-BE49-F238E27FC236}">
                <a16:creationId xmlns:a16="http://schemas.microsoft.com/office/drawing/2014/main" id="{4946708D-50E1-78DF-6937-CE540ED85E0D}"/>
              </a:ext>
            </a:extLst>
          </p:cNvPr>
          <p:cNvSpPr>
            <a:spLocks noGrp="1"/>
          </p:cNvSpPr>
          <p:nvPr>
            <p:ph type="sldNum" sz="quarter" idx="2"/>
          </p:nvPr>
        </p:nvSpPr>
        <p:spPr/>
        <p:txBody>
          <a:bodyPr/>
          <a:lstStyle/>
          <a:p>
            <a:fld id="{86CB4B4D-7CA3-9044-876B-883B54F8677D}" type="slidenum">
              <a:rPr lang="en-US" altLang="ja-JP" smtClean="0"/>
              <a:t>29</a:t>
            </a:fld>
            <a:endParaRPr lang="ja-JP" altLang="en-US"/>
          </a:p>
        </p:txBody>
      </p:sp>
    </p:spTree>
    <p:extLst>
      <p:ext uri="{BB962C8B-B14F-4D97-AF65-F5344CB8AC3E}">
        <p14:creationId xmlns:p14="http://schemas.microsoft.com/office/powerpoint/2010/main" val="173622086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機械学習はコンピュータにデータを学習させて分類、予測などを行う手法"/>
          <p:cNvSpPr txBox="1"/>
          <p:nvPr/>
        </p:nvSpPr>
        <p:spPr>
          <a:xfrm>
            <a:off x="914400" y="1100026"/>
            <a:ext cx="7441945" cy="1060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100">
                <a:latin typeface="+mn-lt"/>
                <a:ea typeface="+mn-ea"/>
                <a:cs typeface="+mn-cs"/>
                <a:sym typeface="ヒラギノ角ゴ ProN W3"/>
              </a:defRPr>
            </a:lvl1pPr>
          </a:lstStyle>
          <a:p>
            <a:pPr marL="214313" indent="-214313">
              <a:lnSpc>
                <a:spcPct val="150000"/>
              </a:lnSpc>
              <a:spcBef>
                <a:spcPts val="1200"/>
              </a:spcBef>
              <a:buFont typeface="Wingdings" pitchFamily="2" charset="2"/>
              <a:buChar char="l"/>
            </a:pPr>
            <a:r>
              <a:rPr lang="ja-JP" altLang="en-US" sz="2000" b="1">
                <a:latin typeface="Hiragino Maru Gothic ProN W4" panose="020F0400000000000000" pitchFamily="34" charset="-128"/>
                <a:ea typeface="Hiragino Maru Gothic ProN W4" panose="020F0400000000000000" pitchFamily="34" charset="-128"/>
              </a:rPr>
              <a:t>今までは教師あり機械学習の基礎を実行してきた</a:t>
            </a:r>
            <a:endParaRPr lang="en-US" altLang="ja-JP" sz="2000" b="1" dirty="0">
              <a:latin typeface="Hiragino Maru Gothic ProN W4" panose="020F0400000000000000" pitchFamily="34" charset="-128"/>
              <a:ea typeface="Hiragino Maru Gothic ProN W4" panose="020F0400000000000000" pitchFamily="34" charset="-128"/>
            </a:endParaRPr>
          </a:p>
          <a:p>
            <a:pPr marL="214313" indent="-214313">
              <a:lnSpc>
                <a:spcPct val="150000"/>
              </a:lnSpc>
              <a:spcBef>
                <a:spcPts val="1200"/>
              </a:spcBef>
              <a:buFont typeface="Wingdings" pitchFamily="2" charset="2"/>
              <a:buChar char="l"/>
            </a:pPr>
            <a:r>
              <a:rPr lang="ja-JP" altLang="en-US" sz="2000" b="1">
                <a:latin typeface="Hiragino Maru Gothic ProN W4" panose="020F0400000000000000" pitchFamily="34" charset="-128"/>
                <a:ea typeface="Hiragino Maru Gothic ProN W4" panose="020F0400000000000000" pitchFamily="34" charset="-128"/>
              </a:rPr>
              <a:t>演習</a:t>
            </a:r>
            <a:r>
              <a:rPr lang="en-US" altLang="ja-JP" sz="2000" b="1" dirty="0">
                <a:latin typeface="Hiragino Maru Gothic ProN W4" panose="020F0400000000000000" pitchFamily="34" charset="-128"/>
                <a:ea typeface="Hiragino Maru Gothic ProN W4" panose="020F0400000000000000" pitchFamily="34" charset="-128"/>
              </a:rPr>
              <a:t>15-20</a:t>
            </a:r>
            <a:r>
              <a:rPr lang="ja-JP" altLang="en-US" sz="2000" b="1">
                <a:latin typeface="Hiragino Maru Gothic ProN W4" panose="020F0400000000000000" pitchFamily="34" charset="-128"/>
                <a:ea typeface="Hiragino Maru Gothic ProN W4" panose="020F0400000000000000" pitchFamily="34" charset="-128"/>
              </a:rPr>
              <a:t>では深層学習を実行する</a:t>
            </a:r>
            <a:endParaRPr sz="2000" b="1" dirty="0">
              <a:latin typeface="Hiragino Maru Gothic ProN W4" panose="020F0400000000000000" pitchFamily="34" charset="-128"/>
              <a:ea typeface="Hiragino Maru Gothic ProN W4" panose="020F0400000000000000" pitchFamily="34" charset="-128"/>
            </a:endParaRPr>
          </a:p>
        </p:txBody>
      </p:sp>
      <p:sp>
        <p:nvSpPr>
          <p:cNvPr id="126" name="機械学習を実践してみよう！！"/>
          <p:cNvSpPr txBox="1"/>
          <p:nvPr/>
        </p:nvSpPr>
        <p:spPr>
          <a:xfrm>
            <a:off x="152400" y="28854"/>
            <a:ext cx="9138149" cy="46935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5100">
                <a:solidFill>
                  <a:srgbClr val="FFFFFF"/>
                </a:solidFill>
              </a:defRPr>
            </a:lvl1pPr>
          </a:lstStyle>
          <a:p>
            <a:r>
              <a:rPr lang="ja-JP" altLang="en-US" sz="2800"/>
              <a:t>演習</a:t>
            </a:r>
            <a:r>
              <a:rPr lang="en-US" altLang="ja-JP" sz="2800" dirty="0"/>
              <a:t>15-20</a:t>
            </a:r>
            <a:r>
              <a:rPr lang="ja-JP" altLang="en-US" sz="2800"/>
              <a:t>の概要</a:t>
            </a:r>
            <a:endParaRPr sz="2800" dirty="0"/>
          </a:p>
        </p:txBody>
      </p:sp>
      <p:sp>
        <p:nvSpPr>
          <p:cNvPr id="3" name="・機械学習はコンピュータにデータを学習させて分類、予測などを行う手法">
            <a:extLst>
              <a:ext uri="{FF2B5EF4-FFF2-40B4-BE49-F238E27FC236}">
                <a16:creationId xmlns:a16="http://schemas.microsoft.com/office/drawing/2014/main" id="{89ACD30C-109A-27C6-80BC-F58F69F80F59}"/>
              </a:ext>
            </a:extLst>
          </p:cNvPr>
          <p:cNvSpPr txBox="1"/>
          <p:nvPr/>
        </p:nvSpPr>
        <p:spPr>
          <a:xfrm>
            <a:off x="504922" y="2674712"/>
            <a:ext cx="38537"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100">
                <a:latin typeface="+mn-lt"/>
                <a:ea typeface="+mn-ea"/>
                <a:cs typeface="+mn-cs"/>
                <a:sym typeface="ヒラギノ角ゴ ProN W3"/>
              </a:defRPr>
            </a:lvl1pPr>
          </a:lstStyle>
          <a:p>
            <a:endParaRPr sz="1538" b="1" dirty="0"/>
          </a:p>
        </p:txBody>
      </p:sp>
      <p:sp>
        <p:nvSpPr>
          <p:cNvPr id="2" name="スライド番号プレースホルダー 1">
            <a:extLst>
              <a:ext uri="{FF2B5EF4-FFF2-40B4-BE49-F238E27FC236}">
                <a16:creationId xmlns:a16="http://schemas.microsoft.com/office/drawing/2014/main" id="{D7B0E39D-B918-B8F2-526D-491853F119EB}"/>
              </a:ext>
            </a:extLst>
          </p:cNvPr>
          <p:cNvSpPr>
            <a:spLocks noGrp="1"/>
          </p:cNvSpPr>
          <p:nvPr>
            <p:ph type="sldNum" sz="quarter" idx="2"/>
          </p:nvPr>
        </p:nvSpPr>
        <p:spPr/>
        <p:txBody>
          <a:bodyPr/>
          <a:lstStyle/>
          <a:p>
            <a:fld id="{86CB4B4D-7CA3-9044-876B-883B54F8677D}" type="slidenum">
              <a:rPr lang="en-US" altLang="ja-JP" smtClean="0"/>
              <a:t>3</a:t>
            </a:fld>
            <a:endParaRPr lang="ja-JP" altLang="en-US"/>
          </a:p>
        </p:txBody>
      </p:sp>
      <p:sp>
        <p:nvSpPr>
          <p:cNvPr id="4" name="テキスト ボックス 3">
            <a:extLst>
              <a:ext uri="{FF2B5EF4-FFF2-40B4-BE49-F238E27FC236}">
                <a16:creationId xmlns:a16="http://schemas.microsoft.com/office/drawing/2014/main" id="{2A3D8A57-5D72-6777-8DB9-684185792523}"/>
              </a:ext>
            </a:extLst>
          </p:cNvPr>
          <p:cNvSpPr txBox="1"/>
          <p:nvPr/>
        </p:nvSpPr>
        <p:spPr>
          <a:xfrm>
            <a:off x="1905000" y="2350617"/>
            <a:ext cx="4929555" cy="923330"/>
          </a:xfrm>
          <a:prstGeom prst="rect">
            <a:avLst/>
          </a:prstGeom>
          <a:noFill/>
        </p:spPr>
        <p:txBody>
          <a:bodyPr wrap="none" rtlCol="0">
            <a:spAutoFit/>
          </a:bodyPr>
          <a:lstStyle/>
          <a:p>
            <a:r>
              <a:rPr kumimoji="1" lang="en-US" altLang="ja-JP" dirty="0"/>
              <a:t>15-16</a:t>
            </a:r>
            <a:r>
              <a:rPr kumimoji="1" lang="ja-JP" altLang="en-US"/>
              <a:t>で深層学習の基礎と乳がんデータの分類</a:t>
            </a:r>
            <a:endParaRPr kumimoji="1" lang="en-US" altLang="ja-JP" dirty="0"/>
          </a:p>
          <a:p>
            <a:r>
              <a:rPr kumimoji="1" lang="en-US" altLang="ja-JP" b="1" dirty="0">
                <a:solidFill>
                  <a:srgbClr val="0070C0"/>
                </a:solidFill>
              </a:rPr>
              <a:t>17-19</a:t>
            </a:r>
            <a:r>
              <a:rPr kumimoji="1" lang="ja-JP" altLang="en-US" b="1">
                <a:solidFill>
                  <a:srgbClr val="0070C0"/>
                </a:solidFill>
              </a:rPr>
              <a:t>で画像の分類を深層学習で行う</a:t>
            </a:r>
            <a:endParaRPr kumimoji="1" lang="en-US" altLang="ja-JP" b="1" dirty="0">
              <a:solidFill>
                <a:srgbClr val="0070C0"/>
              </a:solidFill>
            </a:endParaRPr>
          </a:p>
          <a:p>
            <a:r>
              <a:rPr kumimoji="1" lang="en-US" altLang="ja-JP" dirty="0"/>
              <a:t>20</a:t>
            </a:r>
            <a:r>
              <a:rPr kumimoji="1" lang="ja-JP" altLang="en-US"/>
              <a:t>　機械学習・深層学習の演習</a:t>
            </a:r>
          </a:p>
        </p:txBody>
      </p:sp>
      <p:sp>
        <p:nvSpPr>
          <p:cNvPr id="5" name="ニューラルネットワークとは(軽く復習)">
            <a:extLst>
              <a:ext uri="{FF2B5EF4-FFF2-40B4-BE49-F238E27FC236}">
                <a16:creationId xmlns:a16="http://schemas.microsoft.com/office/drawing/2014/main" id="{AF28ED1B-1C29-7154-6229-4331AD6B7DBB}"/>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演習</a:t>
            </a:r>
            <a:r>
              <a:rPr lang="en-US" altLang="ja-JP" sz="2400" b="1" dirty="0">
                <a:latin typeface="Meiryo" panose="020B0604030504040204" pitchFamily="34" charset="-128"/>
                <a:ea typeface="Meiryo" panose="020B0604030504040204" pitchFamily="34" charset="-128"/>
              </a:rPr>
              <a:t>15-20</a:t>
            </a:r>
            <a:r>
              <a:rPr lang="ja-JP" altLang="en-US" sz="2400" b="1">
                <a:latin typeface="Meiryo" panose="020B0604030504040204" pitchFamily="34" charset="-128"/>
                <a:ea typeface="Meiryo" panose="020B0604030504040204" pitchFamily="34" charset="-128"/>
              </a:rPr>
              <a:t>の概要</a:t>
            </a:r>
            <a:endParaRPr sz="2400" b="1"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D3BA6704-5C1A-885F-FFC0-A24000EB5425}"/>
              </a:ext>
            </a:extLst>
          </p:cNvPr>
          <p:cNvSpPr txBox="1"/>
          <p:nvPr/>
        </p:nvSpPr>
        <p:spPr>
          <a:xfrm>
            <a:off x="712765" y="3581809"/>
            <a:ext cx="6922476" cy="923330"/>
          </a:xfrm>
          <a:prstGeom prst="rect">
            <a:avLst/>
          </a:prstGeom>
          <a:noFill/>
        </p:spPr>
        <p:txBody>
          <a:bodyPr wrap="square" rtlCol="0">
            <a:spAutoFit/>
          </a:bodyPr>
          <a:lstStyle/>
          <a:p>
            <a:r>
              <a:rPr kumimoji="1" lang="ja-JP" altLang="en-US" b="1">
                <a:solidFill>
                  <a:srgbClr val="0070C0"/>
                </a:solidFill>
              </a:rPr>
              <a:t>医療分野の</a:t>
            </a:r>
            <a:r>
              <a:rPr kumimoji="1" lang="en-US" altLang="ja-JP" b="1" dirty="0">
                <a:solidFill>
                  <a:srgbClr val="0070C0"/>
                </a:solidFill>
              </a:rPr>
              <a:t>AI</a:t>
            </a:r>
            <a:r>
              <a:rPr kumimoji="1" lang="ja-JP" altLang="en-US" b="1">
                <a:solidFill>
                  <a:srgbClr val="0070C0"/>
                </a:solidFill>
              </a:rPr>
              <a:t>として、画像診断支援が非常に重要なトピック</a:t>
            </a:r>
            <a:endParaRPr kumimoji="1" lang="en-US" altLang="ja-JP" b="1" dirty="0">
              <a:solidFill>
                <a:srgbClr val="0070C0"/>
              </a:solidFill>
            </a:endParaRPr>
          </a:p>
          <a:p>
            <a:r>
              <a:rPr kumimoji="1" lang="ja-JP" altLang="en-US" b="1">
                <a:solidFill>
                  <a:srgbClr val="0070C0"/>
                </a:solidFill>
              </a:rPr>
              <a:t>今回から</a:t>
            </a:r>
            <a:r>
              <a:rPr kumimoji="1" lang="en-US" altLang="ja-JP" b="1" dirty="0">
                <a:solidFill>
                  <a:srgbClr val="0070C0"/>
                </a:solidFill>
              </a:rPr>
              <a:t>3</a:t>
            </a:r>
            <a:r>
              <a:rPr kumimoji="1" lang="ja-JP" altLang="en-US" b="1">
                <a:solidFill>
                  <a:srgbClr val="0070C0"/>
                </a:solidFill>
              </a:rPr>
              <a:t>回で肺のレントゲン画像を用いて、</a:t>
            </a:r>
            <a:r>
              <a:rPr kumimoji="1" lang="en-US" altLang="ja-JP" b="1" dirty="0">
                <a:solidFill>
                  <a:srgbClr val="0070C0"/>
                </a:solidFill>
              </a:rPr>
              <a:t>covid19</a:t>
            </a:r>
            <a:r>
              <a:rPr kumimoji="1" lang="ja-JP" altLang="en-US" b="1">
                <a:solidFill>
                  <a:srgbClr val="0070C0"/>
                </a:solidFill>
              </a:rPr>
              <a:t>肺炎かどうかを分類する深層学習を行う</a:t>
            </a:r>
          </a:p>
        </p:txBody>
      </p:sp>
      <p:pic>
        <p:nvPicPr>
          <p:cNvPr id="7" name="object 4">
            <a:extLst>
              <a:ext uri="{FF2B5EF4-FFF2-40B4-BE49-F238E27FC236}">
                <a16:creationId xmlns:a16="http://schemas.microsoft.com/office/drawing/2014/main" id="{0D216038-E316-10EE-DA0C-C0D5C335FFFB}"/>
              </a:ext>
            </a:extLst>
          </p:cNvPr>
          <p:cNvPicPr/>
          <p:nvPr/>
        </p:nvPicPr>
        <p:blipFill>
          <a:blip r:embed="rId3" cstate="print"/>
          <a:stretch>
            <a:fillRect/>
          </a:stretch>
        </p:blipFill>
        <p:spPr>
          <a:xfrm>
            <a:off x="7570705" y="3140034"/>
            <a:ext cx="1250781" cy="1354522"/>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10;&#10;自動的に生成された説明">
            <a:extLst>
              <a:ext uri="{FF2B5EF4-FFF2-40B4-BE49-F238E27FC236}">
                <a16:creationId xmlns:a16="http://schemas.microsoft.com/office/drawing/2014/main" id="{F89E830C-B1A9-948F-5A2A-79C5A996E7A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670872"/>
            <a:ext cx="5847032" cy="3801756"/>
          </a:xfrm>
          <a:prstGeom prst="rect">
            <a:avLst/>
          </a:prstGeom>
        </p:spPr>
      </p:pic>
      <p:sp>
        <p:nvSpPr>
          <p:cNvPr id="499" name="# 2)の最初の４行をコピーしよう"/>
          <p:cNvSpPr txBox="1"/>
          <p:nvPr/>
        </p:nvSpPr>
        <p:spPr>
          <a:xfrm>
            <a:off x="228600" y="239443"/>
            <a:ext cx="8458200" cy="540000"/>
          </a:xfrm>
          <a:prstGeom prst="rect">
            <a:avLst/>
          </a:prstGeom>
          <a:solidFill>
            <a:schemeClr val="accent5"/>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latin typeface="Meiryo" panose="020B0604030504040204" pitchFamily="34" charset="-128"/>
                <a:ea typeface="Meiryo" panose="020B0604030504040204" pitchFamily="34" charset="-128"/>
              </a:rPr>
              <a:t>　画像を読み込んで表示する</a:t>
            </a:r>
            <a:endParaRPr sz="2000" b="1"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ABDDD3D9-9F86-DC5D-5819-463F62E2F562}"/>
              </a:ext>
            </a:extLst>
          </p:cNvPr>
          <p:cNvSpPr txBox="1"/>
          <p:nvPr/>
        </p:nvSpPr>
        <p:spPr>
          <a:xfrm>
            <a:off x="4876800" y="1733550"/>
            <a:ext cx="3962400" cy="1908215"/>
          </a:xfrm>
          <a:prstGeom prst="rect">
            <a:avLst/>
          </a:prstGeom>
          <a:noFill/>
          <a:ln w="19050">
            <a:solidFill>
              <a:srgbClr val="FF0000"/>
            </a:solidFill>
          </a:ln>
        </p:spPr>
        <p:txBody>
          <a:bodyPr wrap="square">
            <a:spAutoFit/>
          </a:bodyPr>
          <a:lstStyle/>
          <a:p>
            <a:pPr algn="l">
              <a:lnSpc>
                <a:spcPct val="150000"/>
              </a:lnSpc>
            </a:pPr>
            <a:r>
              <a:rPr lang="ja-JP" altLang="ja-JP" sz="160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最後の行</a:t>
            </a:r>
            <a:r>
              <a:rPr lang="ja-JP" altLang="ja-JP" sz="1600" b="1"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image mode=RGB size=</a:t>
            </a:r>
            <a:r>
              <a:rPr lang="en-US" altLang="ja-JP" sz="1600" b="1" kern="100" dirty="0">
                <a:solidFill>
                  <a:schemeClr val="tx1"/>
                </a:solidFill>
                <a:latin typeface="Meiryo" panose="020B0604030504040204" pitchFamily="34" charset="-128"/>
                <a:ea typeface="Meiryo" panose="020B0604030504040204" pitchFamily="34" charset="-128"/>
                <a:cs typeface="Times New Roman" panose="02020603050405020304" pitchFamily="18" charset="0"/>
              </a:rPr>
              <a:t>3264</a:t>
            </a:r>
            <a:r>
              <a:rPr lang="en-US" altLang="ja-JP" sz="1600" b="1"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x2448</a:t>
            </a:r>
            <a:r>
              <a:rPr lang="ja-JP" altLang="ja-JP" sz="1600" b="1"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60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は、色の形式が</a:t>
            </a:r>
            <a:r>
              <a:rPr lang="en-US" altLang="ja-JP" sz="160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RGB</a:t>
            </a:r>
            <a:r>
              <a:rPr lang="ja-JP" altLang="ja-JP" sz="160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で表現されていて、画像のサイズが</a:t>
            </a:r>
            <a:endParaRPr lang="en-US" altLang="ja-JP" sz="160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p>
            <a:pPr algn="l">
              <a:lnSpc>
                <a:spcPct val="150000"/>
              </a:lnSpc>
            </a:pPr>
            <a:r>
              <a:rPr lang="ja-JP" altLang="ja-JP" sz="1600" b="1" kern="100">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横</a:t>
            </a:r>
            <a:r>
              <a:rPr lang="en-US" altLang="ja-JP" sz="1600" b="1" kern="100" dirty="0">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3264</a:t>
            </a:r>
            <a:r>
              <a:rPr lang="ja-JP" altLang="ja-JP" sz="1600" b="1" kern="100">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ピクセル、縦</a:t>
            </a:r>
            <a:r>
              <a:rPr lang="en-US" altLang="ja-JP" sz="1600" b="1" kern="100" dirty="0">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2448</a:t>
            </a:r>
            <a:r>
              <a:rPr lang="ja-JP" altLang="ja-JP" sz="1600" b="1" kern="100">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ピクセル</a:t>
            </a:r>
            <a:r>
              <a:rPr lang="ja-JP" altLang="ja-JP" sz="160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ということを示してい</a:t>
            </a:r>
            <a:r>
              <a:rPr lang="ja-JP" altLang="en-US" sz="160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る</a:t>
            </a:r>
            <a:endParaRPr lang="ja-JP" altLang="ja-JP" sz="160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7" name="正方形/長方形 6">
            <a:extLst>
              <a:ext uri="{FF2B5EF4-FFF2-40B4-BE49-F238E27FC236}">
                <a16:creationId xmlns:a16="http://schemas.microsoft.com/office/drawing/2014/main" id="{E9105375-37A9-4913-F701-1F6CCEEA759F}"/>
              </a:ext>
            </a:extLst>
          </p:cNvPr>
          <p:cNvSpPr/>
          <p:nvPr/>
        </p:nvSpPr>
        <p:spPr>
          <a:xfrm>
            <a:off x="2438400" y="4171950"/>
            <a:ext cx="2133600" cy="3006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48435A73-B0A1-A5CD-8F11-4C422B5CFACE}"/>
              </a:ext>
            </a:extLst>
          </p:cNvPr>
          <p:cNvCxnSpPr/>
          <p:nvPr/>
        </p:nvCxnSpPr>
        <p:spPr>
          <a:xfrm flipV="1">
            <a:off x="4572000" y="3641765"/>
            <a:ext cx="457200" cy="5301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1439B366-C516-04C3-C792-C5739CC7EA2F}"/>
              </a:ext>
            </a:extLst>
          </p:cNvPr>
          <p:cNvSpPr>
            <a:spLocks noGrp="1"/>
          </p:cNvSpPr>
          <p:nvPr>
            <p:ph type="sldNum" sz="quarter" idx="2"/>
          </p:nvPr>
        </p:nvSpPr>
        <p:spPr/>
        <p:txBody>
          <a:bodyPr/>
          <a:lstStyle/>
          <a:p>
            <a:fld id="{86CB4B4D-7CA3-9044-876B-883B54F8677D}" type="slidenum">
              <a:rPr lang="en-US" altLang="ja-JP" smtClean="0"/>
              <a:t>30</a:t>
            </a:fld>
            <a:endParaRPr lang="ja-JP" altLang="en-US"/>
          </a:p>
        </p:txBody>
      </p:sp>
    </p:spTree>
    <p:extLst>
      <p:ext uri="{BB962C8B-B14F-4D97-AF65-F5344CB8AC3E}">
        <p14:creationId xmlns:p14="http://schemas.microsoft.com/office/powerpoint/2010/main" val="5765291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ADC98-DAA5-3308-F2A7-66BC7650A29B}"/>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5B676F6-A74E-9F24-45C7-2BBABE9682B0}"/>
              </a:ext>
            </a:extLst>
          </p:cNvPr>
          <p:cNvSpPr txBox="1"/>
          <p:nvPr/>
        </p:nvSpPr>
        <p:spPr>
          <a:xfrm>
            <a:off x="217617" y="951615"/>
            <a:ext cx="726033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rPr>
              <a:t>17-5</a:t>
            </a:r>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 </a:t>
            </a:r>
            <a:r>
              <a:rPr lang="ja-JP" altLang="en-US" sz="2000" b="1">
                <a:solidFill>
                  <a:schemeClr val="tx2"/>
                </a:solidFill>
                <a:effectLst/>
                <a:latin typeface="Meiryo" panose="020B0604030504040204" pitchFamily="34" charset="-128"/>
                <a:ea typeface="Meiryo" panose="020B0604030504040204" pitchFamily="34" charset="-128"/>
                <a:cs typeface="Courier New" panose="02070309020205020404" pitchFamily="49" charset="0"/>
              </a:rPr>
              <a:t>画像サイズとカラーモードの変換</a:t>
            </a:r>
            <a:endPar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7DC5D0E4-E572-0C13-B650-8F596CD4060A}"/>
              </a:ext>
            </a:extLst>
          </p:cNvPr>
          <p:cNvSpPr/>
          <p:nvPr/>
        </p:nvSpPr>
        <p:spPr>
          <a:xfrm>
            <a:off x="202380" y="1322408"/>
            <a:ext cx="8751846" cy="1909548"/>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dirty="0">
                <a:solidFill>
                  <a:srgbClr val="000000"/>
                </a:solidFill>
                <a:effectLst/>
                <a:latin typeface="Courier New" panose="02070309020205020404" pitchFamily="49" charset="0"/>
              </a:rPr>
              <a:t>test2 = </a:t>
            </a:r>
            <a:r>
              <a:rPr lang="en" altLang="ja-JP" b="1" dirty="0" err="1">
                <a:solidFill>
                  <a:srgbClr val="000000"/>
                </a:solidFill>
                <a:effectLst/>
                <a:latin typeface="Courier New" panose="02070309020205020404" pitchFamily="49" charset="0"/>
              </a:rPr>
              <a:t>load_img</a:t>
            </a:r>
            <a:r>
              <a:rPr lang="en" altLang="ja-JP" b="1" dirty="0">
                <a:solidFill>
                  <a:srgbClr val="0070C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'/content/images/</a:t>
            </a:r>
            <a:r>
              <a:rPr lang="en" altLang="ja-JP" b="1" dirty="0" err="1">
                <a:solidFill>
                  <a:srgbClr val="A31515"/>
                </a:solidFill>
                <a:effectLst/>
                <a:latin typeface="Courier New" panose="02070309020205020404" pitchFamily="49" charset="0"/>
              </a:rPr>
              <a:t>test.jpg</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 		  </a:t>
            </a:r>
          </a:p>
          <a:p>
            <a:pPr>
              <a:lnSpc>
                <a:spcPct val="130000"/>
              </a:lnSpc>
            </a:pPr>
            <a:r>
              <a:rPr lang="en" altLang="ja-JP" b="1" dirty="0">
                <a:solidFill>
                  <a:srgbClr val="000000"/>
                </a:solidFill>
                <a:latin typeface="Courier New" panose="02070309020205020404" pitchFamily="49" charset="0"/>
              </a:rPr>
              <a:t>                </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color_mode</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'grayscale</a:t>
            </a:r>
            <a:r>
              <a:rPr lang="en" altLang="ja-JP" b="1" dirty="0">
                <a:solidFill>
                  <a:srgbClr val="C00000"/>
                </a:solidFill>
                <a:effectLst/>
                <a:latin typeface="Courier New" panose="02070309020205020404" pitchFamily="49" charset="0"/>
              </a:rPr>
              <a:t>'</a:t>
            </a:r>
            <a:r>
              <a:rPr lang="en" altLang="ja-JP" b="1" dirty="0">
                <a:solidFill>
                  <a:schemeClr val="tx1"/>
                </a:solidFill>
                <a:effectLst/>
                <a:latin typeface="Courier New" panose="02070309020205020404" pitchFamily="49" charset="0"/>
              </a:rPr>
              <a:t>, </a:t>
            </a:r>
            <a:r>
              <a:rPr lang="en" altLang="ja-JP" b="1" dirty="0" err="1">
                <a:solidFill>
                  <a:schemeClr val="tx1"/>
                </a:solidFill>
                <a:effectLst/>
                <a:latin typeface="Courier New" panose="02070309020205020404" pitchFamily="49" charset="0"/>
              </a:rPr>
              <a:t>target_size</a:t>
            </a:r>
            <a:r>
              <a:rPr lang="en" altLang="ja-JP" b="1" dirty="0">
                <a:solidFill>
                  <a:schemeClr val="tx1"/>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(10</a:t>
            </a:r>
            <a:r>
              <a:rPr lang="en" altLang="ja-JP" b="1" dirty="0">
                <a:solidFill>
                  <a:schemeClr val="tx1"/>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10)</a:t>
            </a:r>
            <a:r>
              <a:rPr lang="en" altLang="ja-JP" b="1" dirty="0">
                <a:solidFill>
                  <a:srgbClr val="0070C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plt.imshow</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test2,</a:t>
            </a:r>
            <a:r>
              <a:rPr lang="en" altLang="ja-JP" b="1" dirty="0">
                <a:solidFill>
                  <a:srgbClr val="A31515"/>
                </a:solidFill>
                <a:effectLst/>
                <a:latin typeface="Courier New" panose="02070309020205020404" pitchFamily="49" charset="0"/>
              </a:rPr>
              <a:t> </a:t>
            </a:r>
            <a:r>
              <a:rPr lang="en" altLang="ja-JP" b="1" dirty="0">
                <a:solidFill>
                  <a:srgbClr val="C00000"/>
                </a:solidFill>
                <a:effectLst/>
                <a:latin typeface="Courier New" panose="02070309020205020404" pitchFamily="49" charset="0"/>
              </a:rPr>
              <a:t>'gray'</a:t>
            </a:r>
            <a:r>
              <a:rPr lang="en" altLang="ja-JP" b="1" dirty="0">
                <a:solidFill>
                  <a:srgbClr val="0070C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plt.show</a:t>
            </a:r>
            <a:r>
              <a:rPr lang="en" altLang="ja-JP" b="1" dirty="0">
                <a:solidFill>
                  <a:srgbClr val="0070C0"/>
                </a:solidFill>
                <a:effectLst/>
                <a:latin typeface="Courier New" panose="02070309020205020404" pitchFamily="49" charset="0"/>
              </a:rPr>
              <a:t>()</a:t>
            </a:r>
          </a:p>
          <a:p>
            <a:pPr>
              <a:lnSpc>
                <a:spcPct val="130000"/>
              </a:lnSpc>
            </a:pPr>
            <a:r>
              <a:rPr lang="en" altLang="ja-JP" b="1" dirty="0">
                <a:solidFill>
                  <a:srgbClr val="F2CC2C"/>
                </a:solidFill>
                <a:effectLst/>
                <a:latin typeface="Courier New" panose="02070309020205020404" pitchFamily="49" charset="0"/>
              </a:rPr>
              <a:t>print</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test2</a:t>
            </a:r>
            <a:r>
              <a:rPr lang="en" altLang="ja-JP" b="1" dirty="0">
                <a:solidFill>
                  <a:srgbClr val="0070C0"/>
                </a:solidFill>
                <a:effectLst/>
                <a:latin typeface="Courier New" panose="02070309020205020404" pitchFamily="49" charset="0"/>
              </a:rPr>
              <a:t>)</a:t>
            </a:r>
          </a:p>
        </p:txBody>
      </p:sp>
      <p:sp>
        <p:nvSpPr>
          <p:cNvPr id="2" name="①学習モデルの選択(今回は線形回帰)…">
            <a:extLst>
              <a:ext uri="{FF2B5EF4-FFF2-40B4-BE49-F238E27FC236}">
                <a16:creationId xmlns:a16="http://schemas.microsoft.com/office/drawing/2014/main" id="{CB6F9720-7150-AE92-C064-0280BAAC344F}"/>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4B9313F1-9FB6-59AE-0463-9DDBBECB4DBE}"/>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777485F2-CC09-28AA-56E6-5B48A2FC727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0F80DD81-736E-675F-E336-7E22A9803406}"/>
              </a:ext>
            </a:extLst>
          </p:cNvPr>
          <p:cNvSpPr/>
          <p:nvPr/>
        </p:nvSpPr>
        <p:spPr>
          <a:xfrm>
            <a:off x="8185794" y="461810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37" name="①学習モデルの選択…">
            <a:extLst>
              <a:ext uri="{FF2B5EF4-FFF2-40B4-BE49-F238E27FC236}">
                <a16:creationId xmlns:a16="http://schemas.microsoft.com/office/drawing/2014/main" id="{3AE27364-B4D7-2C81-865E-0A74CB848C76}"/>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test.jpgがファイルの保存場所と同じ場所にあることを確認 !!">
            <a:extLst>
              <a:ext uri="{FF2B5EF4-FFF2-40B4-BE49-F238E27FC236}">
                <a16:creationId xmlns:a16="http://schemas.microsoft.com/office/drawing/2014/main" id="{9CBDF7E3-BFB0-DD46-2C17-293126E72BB9}"/>
              </a:ext>
            </a:extLst>
          </p:cNvPr>
          <p:cNvSpPr txBox="1"/>
          <p:nvPr/>
        </p:nvSpPr>
        <p:spPr>
          <a:xfrm>
            <a:off x="2776553" y="3392715"/>
            <a:ext cx="5467626" cy="15081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500">
                <a:latin typeface="Arial"/>
                <a:ea typeface="Arial"/>
                <a:cs typeface="Arial"/>
                <a:sym typeface="Arial"/>
              </a:defRPr>
            </a:lvl1pPr>
          </a:lstStyle>
          <a:p>
            <a:pPr marL="285750" indent="-285750" algn="l">
              <a:lnSpc>
                <a:spcPct val="120000"/>
              </a:lnSpc>
              <a:spcBef>
                <a:spcPts val="600"/>
              </a:spcBef>
              <a:buFont typeface="Wingdings" pitchFamily="2" charset="2"/>
              <a:buChar char="l"/>
            </a:pPr>
            <a:r>
              <a:rPr lang="en-US" altLang="ja-JP" sz="1800" b="1" dirty="0" err="1">
                <a:latin typeface="Courier New" panose="02070309020205020404" pitchFamily="49" charset="0"/>
                <a:ea typeface="Meiryo" panose="020B0604030504040204" pitchFamily="34" charset="-128"/>
                <a:cs typeface="Courier New" panose="02070309020205020404" pitchFamily="49" charset="0"/>
              </a:rPr>
              <a:t>target_size</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800" b="1">
                <a:latin typeface="Courier New" panose="02070309020205020404" pitchFamily="49" charset="0"/>
                <a:ea typeface="Meiryo" panose="020B0604030504040204" pitchFamily="34" charset="-128"/>
                <a:cs typeface="Courier New" panose="02070309020205020404" pitchFamily="49" charset="0"/>
              </a:rPr>
              <a:t>で画像ファイルを読み込むときのピクセル数（サイズ）を指定します</a:t>
            </a:r>
            <a:endParaRPr lang="en-US" altLang="ja-JP" sz="18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20000"/>
              </a:lnSpc>
              <a:spcBef>
                <a:spcPts val="600"/>
              </a:spcBef>
              <a:buFont typeface="Wingdings" pitchFamily="2" charset="2"/>
              <a:buChar char="l"/>
            </a:pPr>
            <a:r>
              <a:rPr lang="en-US" altLang="ja-JP" sz="1800" b="1" dirty="0" err="1">
                <a:latin typeface="Courier New" panose="02070309020205020404" pitchFamily="49" charset="0"/>
                <a:ea typeface="Meiryo" panose="020B0604030504040204" pitchFamily="34" charset="-128"/>
                <a:cs typeface="Courier New" panose="02070309020205020404" pitchFamily="49" charset="0"/>
              </a:rPr>
              <a:t>color_mode</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 =’grayscale’</a:t>
            </a:r>
            <a:r>
              <a:rPr lang="ja-JP" altLang="en-US" sz="1800" b="1">
                <a:latin typeface="Courier New" panose="02070309020205020404" pitchFamily="49" charset="0"/>
                <a:ea typeface="Meiryo" panose="020B0604030504040204" pitchFamily="34" charset="-128"/>
                <a:cs typeface="Courier New" panose="02070309020205020404" pitchFamily="49" charset="0"/>
              </a:rPr>
              <a:t>で白黒で読み込む</a:t>
            </a:r>
            <a:endParaRPr lang="en-US" altLang="ja-JP" sz="18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20000"/>
              </a:lnSpc>
              <a:spcBef>
                <a:spcPts val="600"/>
              </a:spcBef>
              <a:buFont typeface="Wingdings" pitchFamily="2" charset="2"/>
              <a:buChar char="l"/>
            </a:pPr>
            <a:r>
              <a:rPr lang="en-US" sz="1800" b="1" dirty="0" err="1">
                <a:latin typeface="Courier New" panose="02070309020205020404" pitchFamily="49" charset="0"/>
                <a:ea typeface="Meiryo" panose="020B0604030504040204" pitchFamily="34" charset="-128"/>
                <a:cs typeface="Courier New" panose="02070309020205020404" pitchFamily="49" charset="0"/>
              </a:rPr>
              <a:t>plt.imshow</a:t>
            </a:r>
            <a:r>
              <a:rPr lang="en-US" sz="1800" b="1" dirty="0">
                <a:latin typeface="Courier New" panose="02070309020205020404" pitchFamily="49" charset="0"/>
                <a:ea typeface="Meiryo" panose="020B0604030504040204" pitchFamily="34" charset="-128"/>
                <a:cs typeface="Courier New" panose="02070309020205020404" pitchFamily="49" charset="0"/>
              </a:rPr>
              <a:t>()の2つ目の引数に’gray’を指定</a:t>
            </a:r>
          </a:p>
        </p:txBody>
      </p:sp>
      <p:sp>
        <p:nvSpPr>
          <p:cNvPr id="9" name="下矢印 8">
            <a:extLst>
              <a:ext uri="{FF2B5EF4-FFF2-40B4-BE49-F238E27FC236}">
                <a16:creationId xmlns:a16="http://schemas.microsoft.com/office/drawing/2014/main" id="{1B8B28BD-D0E7-9F45-8C03-5ACE65899D09}"/>
              </a:ext>
            </a:extLst>
          </p:cNvPr>
          <p:cNvSpPr/>
          <p:nvPr/>
        </p:nvSpPr>
        <p:spPr>
          <a:xfrm rot="16200000" flipH="1">
            <a:off x="266328" y="3343541"/>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pic>
        <p:nvPicPr>
          <p:cNvPr id="6" name="図 5" descr="QR コード&#10;&#10;自動的に生成された説明">
            <a:extLst>
              <a:ext uri="{FF2B5EF4-FFF2-40B4-BE49-F238E27FC236}">
                <a16:creationId xmlns:a16="http://schemas.microsoft.com/office/drawing/2014/main" id="{93D4D3C3-C244-8D79-9230-479FD7F8322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12904" y="3368171"/>
            <a:ext cx="1971670" cy="1655295"/>
          </a:xfrm>
          <a:prstGeom prst="rect">
            <a:avLst/>
          </a:prstGeom>
        </p:spPr>
      </p:pic>
      <p:sp>
        <p:nvSpPr>
          <p:cNvPr id="7" name="スライド番号プレースホルダー 6">
            <a:extLst>
              <a:ext uri="{FF2B5EF4-FFF2-40B4-BE49-F238E27FC236}">
                <a16:creationId xmlns:a16="http://schemas.microsoft.com/office/drawing/2014/main" id="{007C81C9-C50C-3528-2BEC-477D42D50505}"/>
              </a:ext>
            </a:extLst>
          </p:cNvPr>
          <p:cNvSpPr>
            <a:spLocks noGrp="1"/>
          </p:cNvSpPr>
          <p:nvPr>
            <p:ph type="sldNum" sz="quarter" idx="2"/>
          </p:nvPr>
        </p:nvSpPr>
        <p:spPr/>
        <p:txBody>
          <a:bodyPr/>
          <a:lstStyle/>
          <a:p>
            <a:fld id="{86CB4B4D-7CA3-9044-876B-883B54F8677D}" type="slidenum">
              <a:rPr lang="en-US" altLang="ja-JP" smtClean="0"/>
              <a:t>31</a:t>
            </a:fld>
            <a:endParaRPr lang="ja-JP" altLang="en-US"/>
          </a:p>
        </p:txBody>
      </p:sp>
    </p:spTree>
    <p:extLst>
      <p:ext uri="{BB962C8B-B14F-4D97-AF65-F5344CB8AC3E}">
        <p14:creationId xmlns:p14="http://schemas.microsoft.com/office/powerpoint/2010/main" val="37330889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0, 10, 1)の1は何を表しているか">
            <a:extLst>
              <a:ext uri="{FF2B5EF4-FFF2-40B4-BE49-F238E27FC236}">
                <a16:creationId xmlns:a16="http://schemas.microsoft.com/office/drawing/2014/main" id="{4079369B-38F8-9B8A-3590-6ABAA8785C5E}"/>
              </a:ext>
            </a:extLst>
          </p:cNvPr>
          <p:cNvSpPr txBox="1"/>
          <p:nvPr/>
        </p:nvSpPr>
        <p:spPr>
          <a:xfrm>
            <a:off x="457200" y="199197"/>
            <a:ext cx="8229600" cy="540000"/>
          </a:xfrm>
          <a:prstGeom prst="rect">
            <a:avLst/>
          </a:prstGeom>
          <a:solidFill>
            <a:schemeClr val="accent5"/>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　画像を荒くして白黒で表示する</a:t>
            </a:r>
            <a:endParaRPr sz="2400" b="1" dirty="0">
              <a:latin typeface="Meiryo" panose="020B0604030504040204" pitchFamily="34" charset="-128"/>
              <a:ea typeface="Meiryo" panose="020B0604030504040204" pitchFamily="34" charset="-128"/>
            </a:endParaRPr>
          </a:p>
        </p:txBody>
      </p:sp>
      <p:pic>
        <p:nvPicPr>
          <p:cNvPr id="4" name="図 3" descr="QR コード&#10;&#10;自動的に生成された説明">
            <a:extLst>
              <a:ext uri="{FF2B5EF4-FFF2-40B4-BE49-F238E27FC236}">
                <a16:creationId xmlns:a16="http://schemas.microsoft.com/office/drawing/2014/main" id="{0A4F62F9-0F03-8EC2-E706-504EB9C2D49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29543" y="1962150"/>
            <a:ext cx="3258559" cy="2797800"/>
          </a:xfrm>
          <a:prstGeom prst="rect">
            <a:avLst/>
          </a:prstGeom>
        </p:spPr>
      </p:pic>
      <p:sp>
        <p:nvSpPr>
          <p:cNvPr id="3" name="右大かっこ 2">
            <a:extLst>
              <a:ext uri="{FF2B5EF4-FFF2-40B4-BE49-F238E27FC236}">
                <a16:creationId xmlns:a16="http://schemas.microsoft.com/office/drawing/2014/main" id="{9CCAA4FC-FBE6-D2B9-6452-077BCC3A4125}"/>
              </a:ext>
            </a:extLst>
          </p:cNvPr>
          <p:cNvSpPr/>
          <p:nvPr/>
        </p:nvSpPr>
        <p:spPr>
          <a:xfrm rot="16200000">
            <a:off x="1838668" y="676378"/>
            <a:ext cx="223966" cy="2347103"/>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右大かっこ 4">
            <a:extLst>
              <a:ext uri="{FF2B5EF4-FFF2-40B4-BE49-F238E27FC236}">
                <a16:creationId xmlns:a16="http://schemas.microsoft.com/office/drawing/2014/main" id="{DEF96091-7936-0C6F-E4E0-3DC904D1EB47}"/>
              </a:ext>
            </a:extLst>
          </p:cNvPr>
          <p:cNvSpPr/>
          <p:nvPr/>
        </p:nvSpPr>
        <p:spPr>
          <a:xfrm>
            <a:off x="3147793" y="2038350"/>
            <a:ext cx="223966" cy="2325203"/>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6" name="10✖️10でRGBで読み込む"/>
          <p:cNvSpPr txBox="1"/>
          <p:nvPr/>
        </p:nvSpPr>
        <p:spPr>
          <a:xfrm>
            <a:off x="660815" y="892322"/>
            <a:ext cx="2996013" cy="3462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4400">
                <a:latin typeface="Arial"/>
                <a:ea typeface="Arial"/>
                <a:cs typeface="Arial"/>
                <a:sym typeface="Arial"/>
              </a:defRPr>
            </a:lvl1pPr>
          </a:lstStyle>
          <a:p>
            <a:r>
              <a:rPr sz="2000" b="1" dirty="0">
                <a:solidFill>
                  <a:srgbClr val="0070C0"/>
                </a:solidFill>
                <a:latin typeface="Meiryo" panose="020B0604030504040204" pitchFamily="34" charset="-128"/>
                <a:ea typeface="Meiryo" panose="020B0604030504040204" pitchFamily="34" charset="-128"/>
              </a:rPr>
              <a:t>10</a:t>
            </a:r>
            <a:r>
              <a:rPr lang="en-US" altLang="ja-JP" sz="2000" b="1" dirty="0">
                <a:solidFill>
                  <a:srgbClr val="0070C0"/>
                </a:solidFill>
                <a:latin typeface="Meiryo" panose="020B0604030504040204" pitchFamily="34" charset="-128"/>
                <a:ea typeface="Meiryo" panose="020B0604030504040204" pitchFamily="34" charset="-128"/>
              </a:rPr>
              <a:t>×</a:t>
            </a:r>
            <a:r>
              <a:rPr sz="2000" b="1" dirty="0">
                <a:solidFill>
                  <a:srgbClr val="0070C0"/>
                </a:solidFill>
                <a:latin typeface="Meiryo" panose="020B0604030504040204" pitchFamily="34" charset="-128"/>
                <a:ea typeface="Meiryo" panose="020B0604030504040204" pitchFamily="34" charset="-128"/>
              </a:rPr>
              <a:t>10</a:t>
            </a:r>
            <a:r>
              <a:rPr lang="ja-JP" altLang="en-US" sz="2000" b="1">
                <a:solidFill>
                  <a:srgbClr val="0070C0"/>
                </a:solidFill>
                <a:latin typeface="Meiryo" panose="020B0604030504040204" pitchFamily="34" charset="-128"/>
                <a:ea typeface="Meiryo" panose="020B0604030504040204" pitchFamily="34" charset="-128"/>
              </a:rPr>
              <a:t>の白黒</a:t>
            </a:r>
            <a:r>
              <a:rPr sz="2000" b="1" dirty="0" err="1">
                <a:solidFill>
                  <a:srgbClr val="0070C0"/>
                </a:solidFill>
                <a:latin typeface="Meiryo" panose="020B0604030504040204" pitchFamily="34" charset="-128"/>
                <a:ea typeface="Meiryo" panose="020B0604030504040204" pitchFamily="34" charset="-128"/>
              </a:rPr>
              <a:t>で読み込む</a:t>
            </a:r>
            <a:endParaRPr sz="2000" b="1" dirty="0">
              <a:solidFill>
                <a:srgbClr val="0070C0"/>
              </a:solidFill>
              <a:latin typeface="Meiryo" panose="020B0604030504040204" pitchFamily="34" charset="-128"/>
              <a:ea typeface="Meiryo" panose="020B0604030504040204" pitchFamily="34" charset="-128"/>
            </a:endParaRPr>
          </a:p>
        </p:txBody>
      </p:sp>
      <p:sp>
        <p:nvSpPr>
          <p:cNvPr id="6" name="10✖️10でRGBで読み込む">
            <a:extLst>
              <a:ext uri="{FF2B5EF4-FFF2-40B4-BE49-F238E27FC236}">
                <a16:creationId xmlns:a16="http://schemas.microsoft.com/office/drawing/2014/main" id="{C9E8FE95-F872-AB03-9AD9-13C7A099D1B2}"/>
              </a:ext>
            </a:extLst>
          </p:cNvPr>
          <p:cNvSpPr txBox="1"/>
          <p:nvPr/>
        </p:nvSpPr>
        <p:spPr>
          <a:xfrm>
            <a:off x="660815" y="1295704"/>
            <a:ext cx="3629199" cy="3462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4400">
                <a:latin typeface="Arial"/>
                <a:ea typeface="Arial"/>
                <a:cs typeface="Arial"/>
                <a:sym typeface="Arial"/>
              </a:defRPr>
            </a:lvl1pPr>
          </a:lstStyle>
          <a:p>
            <a:r>
              <a:rPr lang="ja-JP" altLang="en-US" sz="2000" b="1">
                <a:solidFill>
                  <a:srgbClr val="0070C0"/>
                </a:solidFill>
                <a:latin typeface="Meiryo" panose="020B0604030504040204" pitchFamily="34" charset="-128"/>
                <a:ea typeface="Meiryo" panose="020B0604030504040204" pitchFamily="34" charset="-128"/>
              </a:rPr>
              <a:t>表示結果がモザイクの様になる</a:t>
            </a:r>
            <a:endParaRPr sz="2000" b="1" dirty="0">
              <a:solidFill>
                <a:srgbClr val="0070C0"/>
              </a:solidFill>
              <a:latin typeface="Meiryo" panose="020B0604030504040204" pitchFamily="34" charset="-128"/>
              <a:ea typeface="Meiryo" panose="020B0604030504040204" pitchFamily="34" charset="-128"/>
            </a:endParaRPr>
          </a:p>
        </p:txBody>
      </p:sp>
      <p:pic>
        <p:nvPicPr>
          <p:cNvPr id="8" name="図 7" descr="グラフィカル ユーザー インターフェイス&#10;&#10;自動的に生成された説明">
            <a:extLst>
              <a:ext uri="{FF2B5EF4-FFF2-40B4-BE49-F238E27FC236}">
                <a16:creationId xmlns:a16="http://schemas.microsoft.com/office/drawing/2014/main" id="{A842FFCC-0F50-D46D-02ED-E398D7161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719" y="2286855"/>
            <a:ext cx="2333006" cy="2333006"/>
          </a:xfrm>
          <a:prstGeom prst="rect">
            <a:avLst/>
          </a:prstGeom>
        </p:spPr>
      </p:pic>
      <p:sp>
        <p:nvSpPr>
          <p:cNvPr id="9" name="10✖️10でRGBで読み込む">
            <a:extLst>
              <a:ext uri="{FF2B5EF4-FFF2-40B4-BE49-F238E27FC236}">
                <a16:creationId xmlns:a16="http://schemas.microsoft.com/office/drawing/2014/main" id="{74E5A7EF-4247-1C60-3729-4C2B3A50F6AC}"/>
              </a:ext>
            </a:extLst>
          </p:cNvPr>
          <p:cNvSpPr txBox="1"/>
          <p:nvPr/>
        </p:nvSpPr>
        <p:spPr>
          <a:xfrm>
            <a:off x="6721118" y="1758924"/>
            <a:ext cx="2497253" cy="5924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400">
                <a:latin typeface="Arial"/>
                <a:ea typeface="Arial"/>
                <a:cs typeface="Arial"/>
                <a:sym typeface="Arial"/>
              </a:defRPr>
            </a:lvl1pPr>
          </a:lstStyle>
          <a:p>
            <a:r>
              <a:rPr sz="1800" b="1" dirty="0">
                <a:solidFill>
                  <a:srgbClr val="0070C0"/>
                </a:solidFill>
                <a:latin typeface="Meiryo" panose="020B0604030504040204" pitchFamily="34" charset="-128"/>
                <a:ea typeface="Meiryo" panose="020B0604030504040204" pitchFamily="34" charset="-128"/>
              </a:rPr>
              <a:t>10</a:t>
            </a:r>
            <a:r>
              <a:rPr lang="en-US" sz="1800" b="1" dirty="0">
                <a:solidFill>
                  <a:srgbClr val="0070C0"/>
                </a:solidFill>
                <a:latin typeface="Meiryo" panose="020B0604030504040204" pitchFamily="34" charset="-128"/>
                <a:ea typeface="Meiryo" panose="020B0604030504040204" pitchFamily="34" charset="-128"/>
              </a:rPr>
              <a:t>0</a:t>
            </a:r>
            <a:r>
              <a:rPr lang="en-US" altLang="ja-JP" sz="1800" b="1" dirty="0">
                <a:solidFill>
                  <a:srgbClr val="0070C0"/>
                </a:solidFill>
                <a:latin typeface="Meiryo" panose="020B0604030504040204" pitchFamily="34" charset="-128"/>
                <a:ea typeface="Meiryo" panose="020B0604030504040204" pitchFamily="34" charset="-128"/>
              </a:rPr>
              <a:t>×</a:t>
            </a:r>
            <a:r>
              <a:rPr sz="1800" b="1" dirty="0">
                <a:solidFill>
                  <a:srgbClr val="0070C0"/>
                </a:solidFill>
                <a:latin typeface="Meiryo" panose="020B0604030504040204" pitchFamily="34" charset="-128"/>
                <a:ea typeface="Meiryo" panose="020B0604030504040204" pitchFamily="34" charset="-128"/>
              </a:rPr>
              <a:t>10</a:t>
            </a:r>
            <a:r>
              <a:rPr lang="en-US" sz="1800" b="1" dirty="0">
                <a:solidFill>
                  <a:srgbClr val="0070C0"/>
                </a:solidFill>
                <a:latin typeface="Meiryo" panose="020B0604030504040204" pitchFamily="34" charset="-128"/>
                <a:ea typeface="Meiryo" panose="020B0604030504040204" pitchFamily="34" charset="-128"/>
              </a:rPr>
              <a:t>0</a:t>
            </a:r>
            <a:r>
              <a:rPr lang="ja-JP" altLang="en-US" sz="1800" b="1">
                <a:solidFill>
                  <a:srgbClr val="0070C0"/>
                </a:solidFill>
                <a:latin typeface="Meiryo" panose="020B0604030504040204" pitchFamily="34" charset="-128"/>
                <a:ea typeface="Meiryo" panose="020B0604030504040204" pitchFamily="34" charset="-128"/>
              </a:rPr>
              <a:t>の</a:t>
            </a:r>
            <a:endParaRPr lang="en-US" altLang="ja-JP" sz="1800" b="1" dirty="0">
              <a:solidFill>
                <a:srgbClr val="0070C0"/>
              </a:solidFill>
              <a:latin typeface="Meiryo" panose="020B0604030504040204" pitchFamily="34" charset="-128"/>
              <a:ea typeface="Meiryo" panose="020B0604030504040204" pitchFamily="34" charset="-128"/>
            </a:endParaRPr>
          </a:p>
          <a:p>
            <a:r>
              <a:rPr lang="ja-JP" altLang="en-US" sz="1800" b="1">
                <a:solidFill>
                  <a:srgbClr val="0070C0"/>
                </a:solidFill>
                <a:latin typeface="Meiryo" panose="020B0604030504040204" pitchFamily="34" charset="-128"/>
                <a:ea typeface="Meiryo" panose="020B0604030504040204" pitchFamily="34" charset="-128"/>
              </a:rPr>
              <a:t>白黒</a:t>
            </a:r>
            <a:r>
              <a:rPr sz="1800" b="1" dirty="0" err="1">
                <a:solidFill>
                  <a:srgbClr val="0070C0"/>
                </a:solidFill>
                <a:latin typeface="Meiryo" panose="020B0604030504040204" pitchFamily="34" charset="-128"/>
                <a:ea typeface="Meiryo" panose="020B0604030504040204" pitchFamily="34" charset="-128"/>
              </a:rPr>
              <a:t>で読み込む</a:t>
            </a:r>
            <a:r>
              <a:rPr lang="ja-JP" altLang="en-US" sz="1800" b="1">
                <a:solidFill>
                  <a:srgbClr val="0070C0"/>
                </a:solidFill>
                <a:latin typeface="Meiryo" panose="020B0604030504040204" pitchFamily="34" charset="-128"/>
                <a:ea typeface="Meiryo" panose="020B0604030504040204" pitchFamily="34" charset="-128"/>
              </a:rPr>
              <a:t>と↓</a:t>
            </a:r>
            <a:endParaRPr sz="1800" b="1" dirty="0">
              <a:solidFill>
                <a:srgbClr val="0070C0"/>
              </a:solidFill>
              <a:latin typeface="Meiryo" panose="020B0604030504040204" pitchFamily="34" charset="-128"/>
              <a:ea typeface="Meiryo" panose="020B0604030504040204" pitchFamily="34" charset="-128"/>
            </a:endParaRPr>
          </a:p>
        </p:txBody>
      </p:sp>
      <p:pic>
        <p:nvPicPr>
          <p:cNvPr id="11" name="図 10" descr="屋外, 建物, 写真, 座る が含まれている画像&#10;&#10;自動的に生成された説明">
            <a:extLst>
              <a:ext uri="{FF2B5EF4-FFF2-40B4-BE49-F238E27FC236}">
                <a16:creationId xmlns:a16="http://schemas.microsoft.com/office/drawing/2014/main" id="{646BF600-B9DD-DDE5-4542-D397B077A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294658"/>
            <a:ext cx="2333006" cy="2325203"/>
          </a:xfrm>
          <a:prstGeom prst="rect">
            <a:avLst/>
          </a:prstGeom>
        </p:spPr>
      </p:pic>
      <p:sp>
        <p:nvSpPr>
          <p:cNvPr id="12" name="10✖️10でRGBで読み込む">
            <a:extLst>
              <a:ext uri="{FF2B5EF4-FFF2-40B4-BE49-F238E27FC236}">
                <a16:creationId xmlns:a16="http://schemas.microsoft.com/office/drawing/2014/main" id="{3BE40266-CA47-FF52-D29F-836165AC0D09}"/>
              </a:ext>
            </a:extLst>
          </p:cNvPr>
          <p:cNvSpPr txBox="1"/>
          <p:nvPr/>
        </p:nvSpPr>
        <p:spPr>
          <a:xfrm>
            <a:off x="4085615" y="1733550"/>
            <a:ext cx="2497253" cy="5924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400">
                <a:latin typeface="Arial"/>
                <a:ea typeface="Arial"/>
                <a:cs typeface="Arial"/>
                <a:sym typeface="Arial"/>
              </a:defRPr>
            </a:lvl1pPr>
          </a:lstStyle>
          <a:p>
            <a:r>
              <a:rPr lang="en-US" altLang="ja-JP" sz="1800" b="1" dirty="0">
                <a:solidFill>
                  <a:srgbClr val="0070C0"/>
                </a:solidFill>
                <a:latin typeface="Meiryo" panose="020B0604030504040204" pitchFamily="34" charset="-128"/>
                <a:ea typeface="Meiryo" panose="020B0604030504040204" pitchFamily="34" charset="-128"/>
              </a:rPr>
              <a:t>5</a:t>
            </a:r>
            <a:r>
              <a:rPr lang="en-US" sz="1800" b="1" dirty="0">
                <a:solidFill>
                  <a:srgbClr val="0070C0"/>
                </a:solidFill>
                <a:latin typeface="Meiryo" panose="020B0604030504040204" pitchFamily="34" charset="-128"/>
                <a:ea typeface="Meiryo" panose="020B0604030504040204" pitchFamily="34" charset="-128"/>
              </a:rPr>
              <a:t>0</a:t>
            </a:r>
            <a:r>
              <a:rPr lang="en-US" altLang="ja-JP" sz="1800" b="1" dirty="0">
                <a:solidFill>
                  <a:srgbClr val="0070C0"/>
                </a:solidFill>
                <a:latin typeface="Meiryo" panose="020B0604030504040204" pitchFamily="34" charset="-128"/>
                <a:ea typeface="Meiryo" panose="020B0604030504040204" pitchFamily="34" charset="-128"/>
              </a:rPr>
              <a:t>×5</a:t>
            </a:r>
            <a:r>
              <a:rPr lang="en-US" sz="1800" b="1" dirty="0">
                <a:solidFill>
                  <a:srgbClr val="0070C0"/>
                </a:solidFill>
                <a:latin typeface="Meiryo" panose="020B0604030504040204" pitchFamily="34" charset="-128"/>
                <a:ea typeface="Meiryo" panose="020B0604030504040204" pitchFamily="34" charset="-128"/>
              </a:rPr>
              <a:t>0</a:t>
            </a:r>
            <a:r>
              <a:rPr lang="ja-JP" altLang="en-US" sz="1800" b="1">
                <a:solidFill>
                  <a:srgbClr val="0070C0"/>
                </a:solidFill>
                <a:latin typeface="Meiryo" panose="020B0604030504040204" pitchFamily="34" charset="-128"/>
                <a:ea typeface="Meiryo" panose="020B0604030504040204" pitchFamily="34" charset="-128"/>
              </a:rPr>
              <a:t>の</a:t>
            </a:r>
            <a:endParaRPr lang="en-US" altLang="ja-JP" sz="1800" b="1" dirty="0">
              <a:solidFill>
                <a:srgbClr val="0070C0"/>
              </a:solidFill>
              <a:latin typeface="Meiryo" panose="020B0604030504040204" pitchFamily="34" charset="-128"/>
              <a:ea typeface="Meiryo" panose="020B0604030504040204" pitchFamily="34" charset="-128"/>
            </a:endParaRPr>
          </a:p>
          <a:p>
            <a:r>
              <a:rPr lang="ja-JP" altLang="en-US" sz="1800" b="1">
                <a:solidFill>
                  <a:srgbClr val="0070C0"/>
                </a:solidFill>
                <a:latin typeface="Meiryo" panose="020B0604030504040204" pitchFamily="34" charset="-128"/>
                <a:ea typeface="Meiryo" panose="020B0604030504040204" pitchFamily="34" charset="-128"/>
              </a:rPr>
              <a:t>白黒</a:t>
            </a:r>
            <a:r>
              <a:rPr sz="1800" b="1" dirty="0" err="1">
                <a:solidFill>
                  <a:srgbClr val="0070C0"/>
                </a:solidFill>
                <a:latin typeface="Meiryo" panose="020B0604030504040204" pitchFamily="34" charset="-128"/>
                <a:ea typeface="Meiryo" panose="020B0604030504040204" pitchFamily="34" charset="-128"/>
              </a:rPr>
              <a:t>で読み込む</a:t>
            </a:r>
            <a:r>
              <a:rPr lang="ja-JP" altLang="en-US" sz="1800" b="1">
                <a:solidFill>
                  <a:srgbClr val="0070C0"/>
                </a:solidFill>
                <a:latin typeface="Meiryo" panose="020B0604030504040204" pitchFamily="34" charset="-128"/>
                <a:ea typeface="Meiryo" panose="020B0604030504040204" pitchFamily="34" charset="-128"/>
              </a:rPr>
              <a:t>と↓</a:t>
            </a:r>
            <a:endParaRPr sz="1800" b="1" dirty="0">
              <a:solidFill>
                <a:srgbClr val="0070C0"/>
              </a:solidFill>
              <a:latin typeface="Meiryo" panose="020B0604030504040204" pitchFamily="34" charset="-128"/>
              <a:ea typeface="Meiryo" panose="020B0604030504040204" pitchFamily="34" charset="-128"/>
            </a:endParaRPr>
          </a:p>
        </p:txBody>
      </p:sp>
      <p:sp>
        <p:nvSpPr>
          <p:cNvPr id="7" name="スライド番号プレースホルダー 6">
            <a:extLst>
              <a:ext uri="{FF2B5EF4-FFF2-40B4-BE49-F238E27FC236}">
                <a16:creationId xmlns:a16="http://schemas.microsoft.com/office/drawing/2014/main" id="{C0281976-EBC2-A199-1B33-66BFB493B63F}"/>
              </a:ext>
            </a:extLst>
          </p:cNvPr>
          <p:cNvSpPr>
            <a:spLocks noGrp="1"/>
          </p:cNvSpPr>
          <p:nvPr>
            <p:ph type="sldNum" sz="quarter" idx="2"/>
          </p:nvPr>
        </p:nvSpPr>
        <p:spPr/>
        <p:txBody>
          <a:bodyPr/>
          <a:lstStyle/>
          <a:p>
            <a:fld id="{86CB4B4D-7CA3-9044-876B-883B54F8677D}" type="slidenum">
              <a:rPr lang="en-US" altLang="ja-JP" smtClean="0"/>
              <a:t>32</a:t>
            </a:fld>
            <a:endParaRPr lang="ja-JP" alt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B7357-02C1-1233-346F-AA80BB140F0B}"/>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2D933FD-A0E4-E710-FCF4-7B1C9FDA1E57}"/>
              </a:ext>
            </a:extLst>
          </p:cNvPr>
          <p:cNvSpPr txBox="1"/>
          <p:nvPr/>
        </p:nvSpPr>
        <p:spPr>
          <a:xfrm>
            <a:off x="225655" y="1129693"/>
            <a:ext cx="726033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rPr>
              <a:t>17-6</a:t>
            </a:r>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 </a:t>
            </a:r>
            <a:r>
              <a:rPr lang="ja-JP" altLang="en-US" sz="2000" b="1">
                <a:solidFill>
                  <a:schemeClr val="tx2"/>
                </a:solidFill>
                <a:effectLst/>
                <a:latin typeface="Meiryo" panose="020B0604030504040204" pitchFamily="34" charset="-128"/>
                <a:ea typeface="Meiryo" panose="020B0604030504040204" pitchFamily="34" charset="-128"/>
                <a:cs typeface="Courier New" panose="02070309020205020404" pitchFamily="49" charset="0"/>
              </a:rPr>
              <a:t>画像データを配列データに変換</a:t>
            </a:r>
            <a:endPar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49EC25BB-FDE3-2C52-FF90-6A4F2966F816}"/>
              </a:ext>
            </a:extLst>
          </p:cNvPr>
          <p:cNvSpPr/>
          <p:nvPr/>
        </p:nvSpPr>
        <p:spPr>
          <a:xfrm>
            <a:off x="473025" y="1632930"/>
            <a:ext cx="7354915" cy="118935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dirty="0">
                <a:solidFill>
                  <a:srgbClr val="000000"/>
                </a:solidFill>
                <a:effectLst/>
                <a:latin typeface="Courier New" panose="02070309020205020404" pitchFamily="49" charset="0"/>
              </a:rPr>
              <a:t>test2_img = </a:t>
            </a:r>
            <a:r>
              <a:rPr lang="en" altLang="ja-JP" b="1" dirty="0" err="1">
                <a:solidFill>
                  <a:srgbClr val="000000"/>
                </a:solidFill>
                <a:effectLst/>
                <a:latin typeface="Courier New" panose="02070309020205020404" pitchFamily="49" charset="0"/>
              </a:rPr>
              <a:t>img_to_array</a:t>
            </a:r>
            <a:r>
              <a:rPr lang="en" altLang="ja-JP" b="1" dirty="0">
                <a:solidFill>
                  <a:srgbClr val="000000"/>
                </a:solidFill>
                <a:effectLst/>
                <a:latin typeface="Courier New" panose="02070309020205020404" pitchFamily="49" charset="0"/>
              </a:rPr>
              <a:t>(test2)</a:t>
            </a:r>
          </a:p>
          <a:p>
            <a:pPr>
              <a:lnSpc>
                <a:spcPct val="130000"/>
              </a:lnSpc>
            </a:pPr>
            <a:r>
              <a:rPr lang="en" altLang="ja-JP" b="1" dirty="0">
                <a:solidFill>
                  <a:srgbClr val="F2CC2C"/>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(test2_img.shape)</a:t>
            </a:r>
          </a:p>
          <a:p>
            <a:pPr>
              <a:lnSpc>
                <a:spcPct val="130000"/>
              </a:lnSpc>
            </a:pPr>
            <a:r>
              <a:rPr lang="en" altLang="ja-JP" b="1" dirty="0">
                <a:solidFill>
                  <a:srgbClr val="F2CC2C"/>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(test2_img)</a:t>
            </a:r>
          </a:p>
        </p:txBody>
      </p:sp>
      <p:sp>
        <p:nvSpPr>
          <p:cNvPr id="2" name="①学習モデルの選択(今回は線形回帰)…">
            <a:extLst>
              <a:ext uri="{FF2B5EF4-FFF2-40B4-BE49-F238E27FC236}">
                <a16:creationId xmlns:a16="http://schemas.microsoft.com/office/drawing/2014/main" id="{D4780F5F-CBCA-0FF4-FFF3-438A60B02F2A}"/>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2464A4A9-4525-95B3-7297-33216307CD03}"/>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55DD0FA6-D7E0-AF90-2DA8-A21C574E767B}"/>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110BFE61-FB47-8FEB-61F8-65753E4DB213}"/>
              </a:ext>
            </a:extLst>
          </p:cNvPr>
          <p:cNvSpPr/>
          <p:nvPr/>
        </p:nvSpPr>
        <p:spPr>
          <a:xfrm>
            <a:off x="8185794" y="461810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37" name="①学習モデルの選択…">
            <a:extLst>
              <a:ext uri="{FF2B5EF4-FFF2-40B4-BE49-F238E27FC236}">
                <a16:creationId xmlns:a16="http://schemas.microsoft.com/office/drawing/2014/main" id="{28838267-0EC0-A3C0-42B7-532727712AEF}"/>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test.jpgがファイルの保存場所と同じ場所にあることを確認 !!">
            <a:extLst>
              <a:ext uri="{FF2B5EF4-FFF2-40B4-BE49-F238E27FC236}">
                <a16:creationId xmlns:a16="http://schemas.microsoft.com/office/drawing/2014/main" id="{AF30251E-2BB7-608D-001C-BBEB56C7B095}"/>
              </a:ext>
            </a:extLst>
          </p:cNvPr>
          <p:cNvSpPr txBox="1"/>
          <p:nvPr/>
        </p:nvSpPr>
        <p:spPr>
          <a:xfrm>
            <a:off x="473025" y="2938140"/>
            <a:ext cx="5606933" cy="1896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500">
                <a:latin typeface="Arial"/>
                <a:ea typeface="Arial"/>
                <a:cs typeface="Arial"/>
                <a:sym typeface="Arial"/>
              </a:defRPr>
            </a:lvl1pPr>
          </a:lstStyle>
          <a:p>
            <a:pPr marL="285750" indent="-285750" algn="l">
              <a:lnSpc>
                <a:spcPct val="150000"/>
              </a:lnSpc>
              <a:spcBef>
                <a:spcPts val="600"/>
              </a:spcBef>
              <a:buFont typeface="Wingdings" pitchFamily="2" charset="2"/>
              <a:buChar char="l"/>
            </a:pPr>
            <a:r>
              <a:rPr lang="en-US" altLang="ja-JP" sz="1800" b="1" dirty="0" err="1">
                <a:latin typeface="Courier New" panose="02070309020205020404" pitchFamily="49" charset="0"/>
                <a:ea typeface="Meiryo" panose="020B0604030504040204" pitchFamily="34" charset="-128"/>
                <a:cs typeface="Courier New" panose="02070309020205020404" pitchFamily="49" charset="0"/>
              </a:rPr>
              <a:t>img_to_array</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800" b="1">
                <a:latin typeface="Courier New" panose="02070309020205020404" pitchFamily="49" charset="0"/>
                <a:ea typeface="Meiryo" panose="020B0604030504040204" pitchFamily="34" charset="-128"/>
                <a:cs typeface="Courier New" panose="02070309020205020404" pitchFamily="49" charset="0"/>
              </a:rPr>
              <a:t>は画像データを配列に変換する</a:t>
            </a:r>
            <a:endParaRPr lang="en-US" altLang="ja-JP" sz="18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50000"/>
              </a:lnSpc>
              <a:spcBef>
                <a:spcPts val="600"/>
              </a:spcBef>
              <a:buFont typeface="Wingdings" pitchFamily="2" charset="2"/>
              <a:buChar char="l"/>
            </a:pPr>
            <a:r>
              <a:rPr lang="ja-JP" altLang="en-US" sz="1800" b="1">
                <a:latin typeface="Courier New" panose="02070309020205020404" pitchFamily="49" charset="0"/>
                <a:ea typeface="Meiryo" panose="020B0604030504040204" pitchFamily="34" charset="-128"/>
                <a:cs typeface="Courier New" panose="02070309020205020404" pitchFamily="49" charset="0"/>
              </a:rPr>
              <a:t>配列構造は</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 (10,10,1)</a:t>
            </a:r>
            <a:r>
              <a:rPr lang="ja-JP" altLang="en-US" sz="1800" b="1">
                <a:latin typeface="Courier New" panose="02070309020205020404" pitchFamily="49" charset="0"/>
                <a:ea typeface="Meiryo" panose="020B0604030504040204" pitchFamily="34" charset="-128"/>
                <a:cs typeface="Courier New" panose="02070309020205020404" pitchFamily="49" charset="0"/>
              </a:rPr>
              <a:t>の三次元配列</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 </a:t>
            </a:r>
          </a:p>
          <a:p>
            <a:pPr algn="l">
              <a:lnSpc>
                <a:spcPct val="150000"/>
              </a:lnSpc>
              <a:spcBef>
                <a:spcPts val="600"/>
              </a:spcBef>
            </a:pPr>
            <a:r>
              <a:rPr lang="ja-JP" altLang="en-US" sz="1800" b="1">
                <a:latin typeface="Courier New" panose="02070309020205020404" pitchFamily="49" charset="0"/>
                <a:ea typeface="Meiryo" panose="020B0604030504040204" pitchFamily="34" charset="-128"/>
                <a:cs typeface="Courier New" panose="02070309020205020404" pitchFamily="49" charset="0"/>
              </a:rPr>
              <a:t>　</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800" b="1">
                <a:latin typeface="Courier New" panose="02070309020205020404" pitchFamily="49" charset="0"/>
                <a:ea typeface="Meiryo" panose="020B0604030504040204" pitchFamily="34" charset="-128"/>
                <a:cs typeface="Courier New" panose="02070309020205020404" pitchFamily="49" charset="0"/>
              </a:rPr>
              <a:t>横ピクセル数</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 </a:t>
            </a:r>
            <a:r>
              <a:rPr lang="ja-JP" altLang="en-US" sz="1800" b="1">
                <a:latin typeface="Courier New" panose="02070309020205020404" pitchFamily="49" charset="0"/>
                <a:ea typeface="Meiryo" panose="020B0604030504040204" pitchFamily="34" charset="-128"/>
                <a:cs typeface="Courier New" panose="02070309020205020404" pitchFamily="49" charset="0"/>
              </a:rPr>
              <a:t>縦ピクセル数</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 </a:t>
            </a:r>
            <a:r>
              <a:rPr lang="ja-JP" altLang="en-US" sz="1800" b="1">
                <a:latin typeface="Courier New" panose="02070309020205020404" pitchFamily="49" charset="0"/>
                <a:ea typeface="Meiryo" panose="020B0604030504040204" pitchFamily="34" charset="-128"/>
                <a:cs typeface="Courier New" panose="02070309020205020404" pitchFamily="49" charset="0"/>
              </a:rPr>
              <a:t>色数</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800" b="1">
                <a:latin typeface="Courier New" panose="02070309020205020404" pitchFamily="49" charset="0"/>
                <a:ea typeface="Meiryo" panose="020B0604030504040204" pitchFamily="34" charset="-128"/>
                <a:cs typeface="Courier New" panose="02070309020205020404" pitchFamily="49" charset="0"/>
              </a:rPr>
              <a:t>の配列構造</a:t>
            </a:r>
            <a:endParaRPr lang="en-US" altLang="ja-JP" sz="1800" b="1" dirty="0">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50000"/>
              </a:lnSpc>
              <a:spcBef>
                <a:spcPts val="600"/>
              </a:spcBef>
              <a:buFont typeface="Wingdings" pitchFamily="2" charset="2"/>
              <a:buChar char="l"/>
            </a:pPr>
            <a:r>
              <a:rPr lang="en-US" altLang="ja-JP" sz="1800" b="1" dirty="0">
                <a:latin typeface="Courier New" panose="02070309020205020404" pitchFamily="49" charset="0"/>
                <a:ea typeface="Meiryo" panose="020B0604030504040204" pitchFamily="34" charset="-128"/>
                <a:cs typeface="Courier New" panose="02070309020205020404" pitchFamily="49" charset="0"/>
              </a:rPr>
              <a:t>print(test2_img)</a:t>
            </a:r>
            <a:r>
              <a:rPr lang="ja-JP" altLang="en-US" sz="1800" b="1">
                <a:latin typeface="Courier New" panose="02070309020205020404" pitchFamily="49" charset="0"/>
                <a:ea typeface="Meiryo" panose="020B0604030504040204" pitchFamily="34" charset="-128"/>
                <a:cs typeface="Courier New" panose="02070309020205020404" pitchFamily="49" charset="0"/>
              </a:rPr>
              <a:t>で、数字の羅列が表示される</a:t>
            </a:r>
            <a:endParaRPr lang="en-US" altLang="ja-JP" sz="1800" b="1" dirty="0">
              <a:latin typeface="Courier New" panose="02070309020205020404" pitchFamily="49" charset="0"/>
              <a:ea typeface="Meiryo" panose="020B0604030504040204" pitchFamily="34" charset="-128"/>
              <a:cs typeface="Courier New" panose="02070309020205020404" pitchFamily="49" charset="0"/>
            </a:endParaRPr>
          </a:p>
        </p:txBody>
      </p:sp>
      <p:sp>
        <p:nvSpPr>
          <p:cNvPr id="10" name="テキスト ボックス 9">
            <a:extLst>
              <a:ext uri="{FF2B5EF4-FFF2-40B4-BE49-F238E27FC236}">
                <a16:creationId xmlns:a16="http://schemas.microsoft.com/office/drawing/2014/main" id="{EDCEF7E6-55BC-9B1D-173E-BB2097D2208D}"/>
              </a:ext>
            </a:extLst>
          </p:cNvPr>
          <p:cNvSpPr txBox="1"/>
          <p:nvPr/>
        </p:nvSpPr>
        <p:spPr>
          <a:xfrm>
            <a:off x="6493217" y="2368421"/>
            <a:ext cx="1582093" cy="2677656"/>
          </a:xfrm>
          <a:prstGeom prst="rect">
            <a:avLst/>
          </a:prstGeom>
          <a:solidFill>
            <a:schemeClr val="bg1"/>
          </a:solidFill>
        </p:spPr>
        <p:txBody>
          <a:bodyPr wrap="square">
            <a:spAutoFit/>
          </a:bodyPr>
          <a:lstStyle/>
          <a:p>
            <a:pPr algn="just"/>
            <a:r>
              <a:rPr lang="en-US" altLang="ja-JP" sz="1400" b="1" kern="100" dirty="0">
                <a:solidFill>
                  <a:srgbClr val="FF0000"/>
                </a:solidFill>
                <a:effectLst/>
                <a:latin typeface="Courier New" panose="02070309020205020404" pitchFamily="49" charset="0"/>
                <a:ea typeface="游明朝" panose="02020400000000000000" pitchFamily="18" charset="-128"/>
                <a:cs typeface="Courier New" panose="02070309020205020404" pitchFamily="49" charset="0"/>
              </a:rPr>
              <a:t>(10,10,1)</a:t>
            </a: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[[[114.]</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[111.]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[107.]</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[107.]</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[107.]</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[104.]</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[104.]</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[104.]</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[107.]</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400" b="1" kern="100" dirty="0">
                <a:effectLst/>
                <a:latin typeface="Courier New" panose="02070309020205020404" pitchFamily="49" charset="0"/>
                <a:ea typeface="游明朝" panose="02020400000000000000" pitchFamily="18" charset="-128"/>
                <a:cs typeface="Courier New" panose="02070309020205020404" pitchFamily="49" charset="0"/>
              </a:rPr>
              <a:t>  [111.]]</a:t>
            </a:r>
            <a:endPar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ja-JP" altLang="ja-JP" sz="1400" b="1" kern="100">
                <a:effectLst/>
                <a:latin typeface="Courier New" panose="02070309020205020404" pitchFamily="49" charset="0"/>
                <a:ea typeface="游明朝" panose="02020400000000000000" pitchFamily="18" charset="-128"/>
                <a:cs typeface="Courier New" panose="02070309020205020404" pitchFamily="49" charset="0"/>
              </a:rPr>
              <a:t>　：</a:t>
            </a:r>
          </a:p>
        </p:txBody>
      </p:sp>
      <p:sp>
        <p:nvSpPr>
          <p:cNvPr id="9" name="下矢印 8">
            <a:extLst>
              <a:ext uri="{FF2B5EF4-FFF2-40B4-BE49-F238E27FC236}">
                <a16:creationId xmlns:a16="http://schemas.microsoft.com/office/drawing/2014/main" id="{EDDEE3C9-1934-EB7E-25C1-2BE4A5998FF8}"/>
              </a:ext>
            </a:extLst>
          </p:cNvPr>
          <p:cNvSpPr/>
          <p:nvPr/>
        </p:nvSpPr>
        <p:spPr>
          <a:xfrm rot="16200000" flipH="1">
            <a:off x="6104589" y="3957634"/>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6" name="スライド番号プレースホルダー 5">
            <a:extLst>
              <a:ext uri="{FF2B5EF4-FFF2-40B4-BE49-F238E27FC236}">
                <a16:creationId xmlns:a16="http://schemas.microsoft.com/office/drawing/2014/main" id="{FF586B74-DE8A-C591-352B-CFD678C050EB}"/>
              </a:ext>
            </a:extLst>
          </p:cNvPr>
          <p:cNvSpPr>
            <a:spLocks noGrp="1"/>
          </p:cNvSpPr>
          <p:nvPr>
            <p:ph type="sldNum" sz="quarter" idx="2"/>
          </p:nvPr>
        </p:nvSpPr>
        <p:spPr/>
        <p:txBody>
          <a:bodyPr/>
          <a:lstStyle/>
          <a:p>
            <a:fld id="{86CB4B4D-7CA3-9044-876B-883B54F8677D}" type="slidenum">
              <a:rPr lang="en-US" altLang="ja-JP" smtClean="0"/>
              <a:t>33</a:t>
            </a:fld>
            <a:endParaRPr lang="ja-JP" altLang="en-US"/>
          </a:p>
        </p:txBody>
      </p:sp>
    </p:spTree>
    <p:extLst>
      <p:ext uri="{BB962C8B-B14F-4D97-AF65-F5344CB8AC3E}">
        <p14:creationId xmlns:p14="http://schemas.microsoft.com/office/powerpoint/2010/main" val="296433170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0, 10, 1)の1は何を表しているか">
            <a:extLst>
              <a:ext uri="{FF2B5EF4-FFF2-40B4-BE49-F238E27FC236}">
                <a16:creationId xmlns:a16="http://schemas.microsoft.com/office/drawing/2014/main" id="{793AF5E1-E1AE-9729-68E4-76332330335E}"/>
              </a:ext>
            </a:extLst>
          </p:cNvPr>
          <p:cNvSpPr txBox="1"/>
          <p:nvPr/>
        </p:nvSpPr>
        <p:spPr>
          <a:xfrm>
            <a:off x="475135" y="249336"/>
            <a:ext cx="4437112" cy="540000"/>
          </a:xfrm>
          <a:prstGeom prst="rect">
            <a:avLst/>
          </a:prstGeom>
          <a:solidFill>
            <a:schemeClr val="accent5"/>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画像データを配列データに変換</a:t>
            </a:r>
            <a:endParaRPr sz="2400" b="1" dirty="0">
              <a:latin typeface="Meiryo" panose="020B0604030504040204" pitchFamily="34" charset="-128"/>
              <a:ea typeface="Meiryo" panose="020B0604030504040204" pitchFamily="34" charset="-128"/>
            </a:endParaRPr>
          </a:p>
        </p:txBody>
      </p:sp>
      <p:pic>
        <p:nvPicPr>
          <p:cNvPr id="8" name="図 7">
            <a:extLst>
              <a:ext uri="{FF2B5EF4-FFF2-40B4-BE49-F238E27FC236}">
                <a16:creationId xmlns:a16="http://schemas.microsoft.com/office/drawing/2014/main" id="{79F79B79-721F-0DFF-34C7-6C955953D094}"/>
              </a:ext>
            </a:extLst>
          </p:cNvPr>
          <p:cNvPicPr>
            <a:picLocks noChangeAspect="1"/>
          </p:cNvPicPr>
          <p:nvPr/>
        </p:nvPicPr>
        <p:blipFill>
          <a:blip r:embed="rId2"/>
          <a:stretch>
            <a:fillRect/>
          </a:stretch>
        </p:blipFill>
        <p:spPr>
          <a:xfrm>
            <a:off x="568427" y="1132974"/>
            <a:ext cx="3375780" cy="3424845"/>
          </a:xfrm>
          <a:prstGeom prst="rect">
            <a:avLst/>
          </a:prstGeom>
        </p:spPr>
      </p:pic>
      <p:sp>
        <p:nvSpPr>
          <p:cNvPr id="9" name="[[[224.]…">
            <a:extLst>
              <a:ext uri="{FF2B5EF4-FFF2-40B4-BE49-F238E27FC236}">
                <a16:creationId xmlns:a16="http://schemas.microsoft.com/office/drawing/2014/main" id="{76D292AB-2080-4349-CEE3-9F7E38536489}"/>
              </a:ext>
            </a:extLst>
          </p:cNvPr>
          <p:cNvSpPr txBox="1"/>
          <p:nvPr/>
        </p:nvSpPr>
        <p:spPr>
          <a:xfrm>
            <a:off x="4590193" y="1200150"/>
            <a:ext cx="1423467" cy="342401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a:t>
            </a:r>
            <a:r>
              <a:rPr lang="en-US" altLang="ja-JP" sz="2000" b="1" dirty="0">
                <a:solidFill>
                  <a:srgbClr val="FF0000"/>
                </a:solidFill>
                <a:latin typeface="Courier New" panose="02070309020205020404" pitchFamily="49" charset="0"/>
                <a:cs typeface="Courier New" panose="02070309020205020404" pitchFamily="49" charset="0"/>
              </a:rPr>
              <a:t>114.</a:t>
            </a:r>
            <a:r>
              <a:rPr lang="en-US" altLang="ja-JP" sz="2000" b="1" dirty="0">
                <a:latin typeface="Courier New" panose="02070309020205020404" pitchFamily="49" charset="0"/>
                <a:cs typeface="Courier New" panose="02070309020205020404" pitchFamily="49" charset="0"/>
              </a:rPr>
              <a:t>]</a:t>
            </a:r>
          </a:p>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  [111.]</a:t>
            </a:r>
          </a:p>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  [107.]</a:t>
            </a:r>
          </a:p>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  [107.]</a:t>
            </a:r>
          </a:p>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  [107.]</a:t>
            </a:r>
          </a:p>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  [104.]</a:t>
            </a:r>
          </a:p>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  [104.]</a:t>
            </a:r>
          </a:p>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  [104.]</a:t>
            </a:r>
          </a:p>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  [107.]</a:t>
            </a:r>
          </a:p>
          <a:p>
            <a:pPr algn="l">
              <a:defRPr sz="3300">
                <a:latin typeface="Arial"/>
                <a:ea typeface="Arial"/>
                <a:cs typeface="Arial"/>
                <a:sym typeface="Arial"/>
              </a:defRPr>
            </a:pPr>
            <a:r>
              <a:rPr lang="en-US" altLang="ja-JP" sz="2000" b="1" dirty="0">
                <a:latin typeface="Courier New" panose="02070309020205020404" pitchFamily="49" charset="0"/>
                <a:cs typeface="Courier New" panose="02070309020205020404" pitchFamily="49" charset="0"/>
              </a:rPr>
              <a:t>  [111.]]</a:t>
            </a:r>
          </a:p>
          <a:p>
            <a:pPr algn="l">
              <a:defRPr sz="3300">
                <a:latin typeface="Arial"/>
                <a:ea typeface="Arial"/>
                <a:cs typeface="Arial"/>
                <a:sym typeface="Arial"/>
              </a:defRPr>
            </a:pPr>
            <a:r>
              <a:rPr lang="ja-JP" altLang="en-US" sz="2000" b="1">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　</a:t>
            </a:r>
          </a:p>
        </p:txBody>
      </p:sp>
      <p:sp>
        <p:nvSpPr>
          <p:cNvPr id="12" name="正方形/長方形 11">
            <a:extLst>
              <a:ext uri="{FF2B5EF4-FFF2-40B4-BE49-F238E27FC236}">
                <a16:creationId xmlns:a16="http://schemas.microsoft.com/office/drawing/2014/main" id="{B6AC13F8-BE89-FC35-77B8-2FEF36EF2568}"/>
              </a:ext>
            </a:extLst>
          </p:cNvPr>
          <p:cNvSpPr/>
          <p:nvPr/>
        </p:nvSpPr>
        <p:spPr>
          <a:xfrm>
            <a:off x="838199" y="1200150"/>
            <a:ext cx="3048001" cy="338553"/>
          </a:xfrm>
          <a:prstGeom prst="rect">
            <a:avLst/>
          </a:prstGeom>
          <a:noFill/>
          <a:ln w="38100" cap="flat">
            <a:solidFill>
              <a:schemeClr val="accent2">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chemeClr val="bg1"/>
              </a:solidFill>
              <a:highlight>
                <a:srgbClr val="00FFFF"/>
              </a:highlight>
              <a:latin typeface="Graphik"/>
              <a:ea typeface="Graphik"/>
              <a:cs typeface="Graphik"/>
              <a:sym typeface="Graphik"/>
            </a:endParaRPr>
          </a:p>
        </p:txBody>
      </p:sp>
      <p:sp>
        <p:nvSpPr>
          <p:cNvPr id="11" name="正方形/長方形 10">
            <a:extLst>
              <a:ext uri="{FF2B5EF4-FFF2-40B4-BE49-F238E27FC236}">
                <a16:creationId xmlns:a16="http://schemas.microsoft.com/office/drawing/2014/main" id="{279458E3-14DA-9DDA-BEF4-4FBBB5A9B120}"/>
              </a:ext>
            </a:extLst>
          </p:cNvPr>
          <p:cNvSpPr/>
          <p:nvPr/>
        </p:nvSpPr>
        <p:spPr>
          <a:xfrm>
            <a:off x="838200" y="1200150"/>
            <a:ext cx="304800" cy="304800"/>
          </a:xfrm>
          <a:prstGeom prst="rect">
            <a:avLst/>
          </a:prstGeom>
          <a:noFill/>
          <a:ln w="3492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13" name="正方形/長方形 12">
            <a:extLst>
              <a:ext uri="{FF2B5EF4-FFF2-40B4-BE49-F238E27FC236}">
                <a16:creationId xmlns:a16="http://schemas.microsoft.com/office/drawing/2014/main" id="{44D3E3D4-10D7-45BC-F4D4-1AA694FED58E}"/>
              </a:ext>
            </a:extLst>
          </p:cNvPr>
          <p:cNvSpPr/>
          <p:nvPr/>
        </p:nvSpPr>
        <p:spPr>
          <a:xfrm>
            <a:off x="4912247" y="1178368"/>
            <a:ext cx="955153" cy="3145981"/>
          </a:xfrm>
          <a:prstGeom prst="rect">
            <a:avLst/>
          </a:prstGeom>
          <a:noFill/>
          <a:ln w="38100" cap="flat">
            <a:solidFill>
              <a:schemeClr val="accent2">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chemeClr val="bg1"/>
              </a:solidFill>
              <a:highlight>
                <a:srgbClr val="00FFFF"/>
              </a:highlight>
              <a:latin typeface="Graphik"/>
              <a:ea typeface="Graphik"/>
              <a:cs typeface="Graphik"/>
              <a:sym typeface="Graphik"/>
            </a:endParaRPr>
          </a:p>
        </p:txBody>
      </p:sp>
      <p:sp>
        <p:nvSpPr>
          <p:cNvPr id="6" name="正方形/長方形 5">
            <a:extLst>
              <a:ext uri="{FF2B5EF4-FFF2-40B4-BE49-F238E27FC236}">
                <a16:creationId xmlns:a16="http://schemas.microsoft.com/office/drawing/2014/main" id="{6B9D3BCA-894F-1F63-F4C7-61CEDD5997D1}"/>
              </a:ext>
            </a:extLst>
          </p:cNvPr>
          <p:cNvSpPr/>
          <p:nvPr/>
        </p:nvSpPr>
        <p:spPr>
          <a:xfrm>
            <a:off x="4912247" y="1233903"/>
            <a:ext cx="955153" cy="304800"/>
          </a:xfrm>
          <a:prstGeom prst="rect">
            <a:avLst/>
          </a:prstGeom>
          <a:noFill/>
          <a:ln w="3492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423863" rtl="0" hangingPunct="0"/>
            <a:endParaRPr lang="ja-JP" altLang="en-US" sz="1200">
              <a:solidFill>
                <a:srgbClr val="FFFFFF"/>
              </a:solidFill>
              <a:latin typeface="Graphik"/>
              <a:ea typeface="Graphik"/>
              <a:cs typeface="Graphik"/>
              <a:sym typeface="Graphik"/>
            </a:endParaRPr>
          </a:p>
        </p:txBody>
      </p:sp>
      <p:sp>
        <p:nvSpPr>
          <p:cNvPr id="2" name="スライド番号プレースホルダー 1">
            <a:extLst>
              <a:ext uri="{FF2B5EF4-FFF2-40B4-BE49-F238E27FC236}">
                <a16:creationId xmlns:a16="http://schemas.microsoft.com/office/drawing/2014/main" id="{1D56B4F9-C150-2F44-8B18-DFBCB05597F9}"/>
              </a:ext>
            </a:extLst>
          </p:cNvPr>
          <p:cNvSpPr>
            <a:spLocks noGrp="1"/>
          </p:cNvSpPr>
          <p:nvPr>
            <p:ph type="sldNum" sz="quarter" idx="2"/>
          </p:nvPr>
        </p:nvSpPr>
        <p:spPr/>
        <p:txBody>
          <a:bodyPr/>
          <a:lstStyle/>
          <a:p>
            <a:fld id="{86CB4B4D-7CA3-9044-876B-883B54F8677D}" type="slidenum">
              <a:rPr lang="en-US" altLang="ja-JP" smtClean="0"/>
              <a:t>34</a:t>
            </a:fld>
            <a:endParaRPr lang="ja-JP" altLang="en-US"/>
          </a:p>
        </p:txBody>
      </p:sp>
    </p:spTree>
    <p:extLst>
      <p:ext uri="{BB962C8B-B14F-4D97-AF65-F5344CB8AC3E}">
        <p14:creationId xmlns:p14="http://schemas.microsoft.com/office/powerpoint/2010/main" val="46872767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16B02-1D31-018C-0B95-814B594FE2CB}"/>
            </a:ext>
          </a:extLst>
        </p:cNvPr>
        <p:cNvGrpSpPr/>
        <p:nvPr/>
      </p:nvGrpSpPr>
      <p:grpSpPr>
        <a:xfrm>
          <a:off x="0" y="0"/>
          <a:ext cx="0" cy="0"/>
          <a:chOff x="0" y="0"/>
          <a:chExt cx="0" cy="0"/>
        </a:xfrm>
      </p:grpSpPr>
      <p:pic>
        <p:nvPicPr>
          <p:cNvPr id="4" name="図 3" descr="QR コード が含まれている画像&#10;&#10;自動的に生成された説明">
            <a:extLst>
              <a:ext uri="{FF2B5EF4-FFF2-40B4-BE49-F238E27FC236}">
                <a16:creationId xmlns:a16="http://schemas.microsoft.com/office/drawing/2014/main" id="{4AC0EAC4-CDF0-34D7-C4E7-C72ED9F8D40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43000" y="742950"/>
            <a:ext cx="6515100" cy="3145423"/>
          </a:xfrm>
          <a:prstGeom prst="rect">
            <a:avLst/>
          </a:prstGeom>
        </p:spPr>
      </p:pic>
      <p:sp>
        <p:nvSpPr>
          <p:cNvPr id="5" name="テキスト ボックス 4">
            <a:extLst>
              <a:ext uri="{FF2B5EF4-FFF2-40B4-BE49-F238E27FC236}">
                <a16:creationId xmlns:a16="http://schemas.microsoft.com/office/drawing/2014/main" id="{6F157263-E354-CD4A-9014-BA318F543C56}"/>
              </a:ext>
            </a:extLst>
          </p:cNvPr>
          <p:cNvSpPr txBox="1"/>
          <p:nvPr/>
        </p:nvSpPr>
        <p:spPr>
          <a:xfrm>
            <a:off x="181290" y="3959795"/>
            <a:ext cx="8962710" cy="369332"/>
          </a:xfrm>
          <a:prstGeom prst="rect">
            <a:avLst/>
          </a:prstGeom>
          <a:noFill/>
        </p:spPr>
        <p:txBody>
          <a:bodyPr wrap="none" rtlCol="0">
            <a:spAutoFit/>
          </a:bodyPr>
          <a:lstStyle/>
          <a:p>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それぞれに色の</a:t>
            </a:r>
            <a:r>
              <a:rPr lang="ja-JP" altLang="ja-JP"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レベル（輝度）</a:t>
            </a:r>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を</a:t>
            </a:r>
            <a:r>
              <a:rPr lang="en-US" altLang="ja-JP" b="1" dirty="0">
                <a:solidFill>
                  <a:schemeClr val="tx1"/>
                </a:solidFill>
                <a:effectLst/>
                <a:latin typeface="Meiryo" panose="020B0604030504040204" pitchFamily="34" charset="-128"/>
                <a:ea typeface="Meiryo" panose="020B0604030504040204" pitchFamily="34" charset="-128"/>
                <a:cs typeface="Apple Color Emoji" pitchFamily="2" charset="0"/>
              </a:rPr>
              <a:t>0</a:t>
            </a:r>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から</a:t>
            </a:r>
            <a:r>
              <a:rPr lang="en-US" altLang="ja-JP" b="1" dirty="0">
                <a:solidFill>
                  <a:schemeClr val="tx1"/>
                </a:solidFill>
                <a:effectLst/>
                <a:latin typeface="Meiryo" panose="020B0604030504040204" pitchFamily="34" charset="-128"/>
                <a:ea typeface="Meiryo" panose="020B0604030504040204" pitchFamily="34" charset="-128"/>
                <a:cs typeface="Apple Color Emoji" pitchFamily="2" charset="0"/>
              </a:rPr>
              <a:t>255</a:t>
            </a:r>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の大きさで表した数値が割り当てられ</a:t>
            </a:r>
            <a:r>
              <a:rPr lang="ja-JP" altLang="en-US" b="1">
                <a:solidFill>
                  <a:schemeClr val="tx1"/>
                </a:solidFill>
                <a:effectLst/>
                <a:latin typeface="Meiryo" panose="020B0604030504040204" pitchFamily="34" charset="-128"/>
                <a:ea typeface="Meiryo" panose="020B0604030504040204" pitchFamily="34" charset="-128"/>
                <a:cs typeface="Apple Color Emoji" pitchFamily="2" charset="0"/>
              </a:rPr>
              <a:t>る</a:t>
            </a:r>
            <a:r>
              <a:rPr lang="ja-JP" altLang="ja-JP" b="1">
                <a:solidFill>
                  <a:schemeClr val="tx1"/>
                </a:solidFill>
                <a:effectLst/>
                <a:latin typeface="Meiryo" panose="020B0604030504040204" pitchFamily="34" charset="-128"/>
                <a:ea typeface="Meiryo" panose="020B0604030504040204" pitchFamily="34" charset="-128"/>
              </a:rPr>
              <a:t> </a:t>
            </a:r>
            <a:endParaRPr kumimoji="1" lang="ja-JP" altLang="en-US" b="1">
              <a:solidFill>
                <a:schemeClr val="tx1"/>
              </a:solidFill>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521CF410-E5C0-34EF-DA00-7F6E75298900}"/>
              </a:ext>
            </a:extLst>
          </p:cNvPr>
          <p:cNvSpPr txBox="1"/>
          <p:nvPr/>
        </p:nvSpPr>
        <p:spPr>
          <a:xfrm>
            <a:off x="5242183" y="4400550"/>
            <a:ext cx="1285929" cy="461665"/>
          </a:xfrm>
          <a:prstGeom prst="rect">
            <a:avLst/>
          </a:prstGeom>
          <a:noFill/>
          <a:ln>
            <a:solidFill>
              <a:schemeClr val="tx1"/>
            </a:solidFill>
          </a:ln>
        </p:spPr>
        <p:txBody>
          <a:bodyPr wrap="none" rtlCol="0">
            <a:spAutoFit/>
          </a:bodyPr>
          <a:lstStyle/>
          <a:p>
            <a:r>
              <a:rPr kumimoji="1" lang="ja-JP" altLang="en-US" sz="2400" b="1"/>
              <a:t>白</a:t>
            </a:r>
            <a:r>
              <a:rPr kumimoji="1" lang="en-US" altLang="ja-JP" sz="2400" b="1" dirty="0"/>
              <a:t> :255 </a:t>
            </a:r>
            <a:endParaRPr kumimoji="1" lang="ja-JP" altLang="en-US" sz="2400" b="1"/>
          </a:p>
        </p:txBody>
      </p:sp>
      <p:sp>
        <p:nvSpPr>
          <p:cNvPr id="10" name="テキスト ボックス 9">
            <a:extLst>
              <a:ext uri="{FF2B5EF4-FFF2-40B4-BE49-F238E27FC236}">
                <a16:creationId xmlns:a16="http://schemas.microsoft.com/office/drawing/2014/main" id="{F46EFDE2-4BD2-E408-7B9C-E1250E1BA72A}"/>
              </a:ext>
            </a:extLst>
          </p:cNvPr>
          <p:cNvSpPr txBox="1"/>
          <p:nvPr/>
        </p:nvSpPr>
        <p:spPr>
          <a:xfrm>
            <a:off x="2602250" y="4400550"/>
            <a:ext cx="857927" cy="461665"/>
          </a:xfrm>
          <a:prstGeom prst="rect">
            <a:avLst/>
          </a:prstGeom>
          <a:solidFill>
            <a:schemeClr val="tx1"/>
          </a:solidFill>
        </p:spPr>
        <p:txBody>
          <a:bodyPr wrap="none" rtlCol="0">
            <a:spAutoFit/>
          </a:bodyPr>
          <a:lstStyle/>
          <a:p>
            <a:r>
              <a:rPr kumimoji="1" lang="ja-JP" altLang="en-US" sz="2400" b="1">
                <a:solidFill>
                  <a:schemeClr val="bg1"/>
                </a:solidFill>
              </a:rPr>
              <a:t>黒</a:t>
            </a:r>
            <a:r>
              <a:rPr kumimoji="1" lang="en-US" altLang="ja-JP" sz="2400" b="1" dirty="0">
                <a:solidFill>
                  <a:schemeClr val="bg1"/>
                </a:solidFill>
              </a:rPr>
              <a:t> :0</a:t>
            </a:r>
            <a:endParaRPr kumimoji="1" lang="ja-JP" altLang="en-US" sz="2400" b="1">
              <a:solidFill>
                <a:schemeClr val="bg1"/>
              </a:solidFill>
            </a:endParaRPr>
          </a:p>
        </p:txBody>
      </p:sp>
      <p:cxnSp>
        <p:nvCxnSpPr>
          <p:cNvPr id="15" name="直線矢印コネクタ 14">
            <a:extLst>
              <a:ext uri="{FF2B5EF4-FFF2-40B4-BE49-F238E27FC236}">
                <a16:creationId xmlns:a16="http://schemas.microsoft.com/office/drawing/2014/main" id="{20F6FF57-086F-2CF7-3D09-DDE8B10B9BCC}"/>
              </a:ext>
            </a:extLst>
          </p:cNvPr>
          <p:cNvCxnSpPr>
            <a:cxnSpLocks/>
          </p:cNvCxnSpPr>
          <p:nvPr/>
        </p:nvCxnSpPr>
        <p:spPr>
          <a:xfrm>
            <a:off x="3537029" y="4631382"/>
            <a:ext cx="1616497"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2" name="(10, 10, 1)の1は何を表しているか">
            <a:extLst>
              <a:ext uri="{FF2B5EF4-FFF2-40B4-BE49-F238E27FC236}">
                <a16:creationId xmlns:a16="http://schemas.microsoft.com/office/drawing/2014/main" id="{F7254D1F-E57F-52A1-FC87-0655AE3D489D}"/>
              </a:ext>
            </a:extLst>
          </p:cNvPr>
          <p:cNvSpPr txBox="1"/>
          <p:nvPr/>
        </p:nvSpPr>
        <p:spPr>
          <a:xfrm>
            <a:off x="457200" y="167239"/>
            <a:ext cx="4437112" cy="540000"/>
          </a:xfrm>
          <a:prstGeom prst="rect">
            <a:avLst/>
          </a:prstGeom>
          <a:solidFill>
            <a:schemeClr val="accent5"/>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画像データを配列データに変換</a:t>
            </a:r>
            <a:endParaRPr sz="2400" b="1" dirty="0">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3D293FD5-B102-E77E-1142-78264B9AD764}"/>
              </a:ext>
            </a:extLst>
          </p:cNvPr>
          <p:cNvSpPr>
            <a:spLocks noGrp="1"/>
          </p:cNvSpPr>
          <p:nvPr>
            <p:ph type="sldNum" sz="quarter" idx="2"/>
          </p:nvPr>
        </p:nvSpPr>
        <p:spPr/>
        <p:txBody>
          <a:bodyPr/>
          <a:lstStyle/>
          <a:p>
            <a:fld id="{86CB4B4D-7CA3-9044-876B-883B54F8677D}" type="slidenum">
              <a:rPr lang="en-US" altLang="ja-JP" smtClean="0"/>
              <a:t>35</a:t>
            </a:fld>
            <a:endParaRPr lang="ja-JP" altLang="en-US"/>
          </a:p>
        </p:txBody>
      </p:sp>
    </p:spTree>
    <p:extLst>
      <p:ext uri="{BB962C8B-B14F-4D97-AF65-F5344CB8AC3E}">
        <p14:creationId xmlns:p14="http://schemas.microsoft.com/office/powerpoint/2010/main" val="14261977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A4557-EA4A-4EDF-CAC0-E7F93E9207A2}"/>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BE3DE54-32E5-0467-2693-D05395CBC5FD}"/>
              </a:ext>
            </a:extLst>
          </p:cNvPr>
          <p:cNvSpPr txBox="1"/>
          <p:nvPr/>
        </p:nvSpPr>
        <p:spPr>
          <a:xfrm>
            <a:off x="210321" y="1051711"/>
            <a:ext cx="726033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rPr>
              <a:t>17-7</a:t>
            </a:r>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 </a:t>
            </a:r>
            <a:r>
              <a:rPr lang="ja-JP" altLang="en-US" sz="2000" b="1">
                <a:solidFill>
                  <a:schemeClr val="tx2"/>
                </a:solidFill>
                <a:effectLst/>
                <a:latin typeface="Meiryo" panose="020B0604030504040204" pitchFamily="34" charset="-128"/>
                <a:ea typeface="Meiryo" panose="020B0604030504040204" pitchFamily="34" charset="-128"/>
                <a:cs typeface="Courier New" panose="02070309020205020404" pitchFamily="49" charset="0"/>
              </a:rPr>
              <a:t>画像サイズ</a:t>
            </a:r>
            <a:r>
              <a:rPr lang="en-US" altLang="ja-JP" sz="2000" b="1" dirty="0">
                <a:solidFill>
                  <a:schemeClr val="tx2"/>
                </a:solidFill>
                <a:effectLst/>
                <a:latin typeface="Meiryo" panose="020B0604030504040204" pitchFamily="34" charset="-128"/>
                <a:ea typeface="Meiryo" panose="020B0604030504040204" pitchFamily="34" charset="-128"/>
                <a:cs typeface="Courier New" panose="02070309020205020404" pitchFamily="49" charset="0"/>
              </a:rPr>
              <a:t>(10,10)</a:t>
            </a:r>
            <a:r>
              <a:rPr lang="ja-JP" altLang="en-US" sz="2000" b="1">
                <a:solidFill>
                  <a:schemeClr val="tx2"/>
                </a:solidFill>
                <a:effectLst/>
                <a:latin typeface="Meiryo" panose="020B0604030504040204" pitchFamily="34" charset="-128"/>
                <a:ea typeface="Meiryo" panose="020B0604030504040204" pitchFamily="34" charset="-128"/>
                <a:cs typeface="Courier New" panose="02070309020205020404" pitchFamily="49" charset="0"/>
              </a:rPr>
              <a:t>とカラーでの図示</a:t>
            </a:r>
            <a:endPar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22FF0428-BE90-1B46-DA72-3E348C6EC344}"/>
              </a:ext>
            </a:extLst>
          </p:cNvPr>
          <p:cNvSpPr/>
          <p:nvPr/>
        </p:nvSpPr>
        <p:spPr>
          <a:xfrm>
            <a:off x="451849" y="1400590"/>
            <a:ext cx="8185923" cy="1549449"/>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dirty="0">
                <a:solidFill>
                  <a:srgbClr val="000000"/>
                </a:solidFill>
                <a:effectLst/>
                <a:latin typeface="Courier New" panose="02070309020205020404" pitchFamily="49" charset="0"/>
              </a:rPr>
              <a:t>test3 = </a:t>
            </a:r>
            <a:r>
              <a:rPr lang="en" altLang="ja-JP" b="1" dirty="0" err="1">
                <a:solidFill>
                  <a:srgbClr val="000000"/>
                </a:solidFill>
                <a:effectLst/>
                <a:latin typeface="Courier New" panose="02070309020205020404" pitchFamily="49" charset="0"/>
              </a:rPr>
              <a:t>load_img</a:t>
            </a:r>
            <a:r>
              <a:rPr lang="en" altLang="ja-JP" b="1" dirty="0">
                <a:solidFill>
                  <a:srgbClr val="0070C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'/content/images/</a:t>
            </a:r>
            <a:r>
              <a:rPr lang="en" altLang="ja-JP" b="1" dirty="0" err="1">
                <a:solidFill>
                  <a:srgbClr val="A31515"/>
                </a:solidFill>
                <a:effectLst/>
                <a:latin typeface="Courier New" panose="02070309020205020404" pitchFamily="49" charset="0"/>
              </a:rPr>
              <a:t>test.jpg</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 		  </a:t>
            </a:r>
          </a:p>
          <a:p>
            <a:pPr>
              <a:lnSpc>
                <a:spcPct val="130000"/>
              </a:lnSpc>
            </a:pPr>
            <a:r>
              <a:rPr lang="en" altLang="ja-JP" b="1" dirty="0">
                <a:solidFill>
                  <a:srgbClr val="000000"/>
                </a:solidFill>
                <a:latin typeface="Courier New" panose="02070309020205020404" pitchFamily="49" charset="0"/>
              </a:rPr>
              <a:t>                </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color_mode</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rgb</a:t>
            </a:r>
            <a:r>
              <a:rPr lang="en" altLang="ja-JP" b="1" dirty="0">
                <a:solidFill>
                  <a:srgbClr val="C00000"/>
                </a:solidFill>
                <a:effectLst/>
                <a:latin typeface="Courier New" panose="02070309020205020404" pitchFamily="49" charset="0"/>
              </a:rPr>
              <a:t>'</a:t>
            </a:r>
            <a:r>
              <a:rPr lang="en" altLang="ja-JP" b="1" dirty="0">
                <a:solidFill>
                  <a:schemeClr val="tx1"/>
                </a:solidFill>
                <a:effectLst/>
                <a:latin typeface="Courier New" panose="02070309020205020404" pitchFamily="49" charset="0"/>
              </a:rPr>
              <a:t>, </a:t>
            </a:r>
            <a:r>
              <a:rPr lang="en" altLang="ja-JP" b="1" dirty="0" err="1">
                <a:solidFill>
                  <a:schemeClr val="tx1"/>
                </a:solidFill>
                <a:effectLst/>
                <a:latin typeface="Courier New" panose="02070309020205020404" pitchFamily="49" charset="0"/>
              </a:rPr>
              <a:t>target_size</a:t>
            </a:r>
            <a:r>
              <a:rPr lang="en" altLang="ja-JP" b="1" dirty="0">
                <a:solidFill>
                  <a:schemeClr val="tx1"/>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(10</a:t>
            </a:r>
            <a:r>
              <a:rPr lang="en" altLang="ja-JP" b="1" dirty="0">
                <a:solidFill>
                  <a:schemeClr val="tx1"/>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10)</a:t>
            </a:r>
            <a:r>
              <a:rPr lang="en" altLang="ja-JP" b="1" dirty="0">
                <a:solidFill>
                  <a:srgbClr val="0070C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plt.imshow</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test3</a:t>
            </a:r>
            <a:r>
              <a:rPr lang="en" altLang="ja-JP" b="1" dirty="0">
                <a:solidFill>
                  <a:srgbClr val="0070C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plt.show</a:t>
            </a:r>
            <a:r>
              <a:rPr lang="en" altLang="ja-JP" b="1" dirty="0">
                <a:solidFill>
                  <a:srgbClr val="0070C0"/>
                </a:solidFill>
                <a:effectLst/>
                <a:latin typeface="Courier New" panose="02070309020205020404" pitchFamily="49" charset="0"/>
              </a:rPr>
              <a:t>()</a:t>
            </a:r>
          </a:p>
        </p:txBody>
      </p:sp>
      <p:sp>
        <p:nvSpPr>
          <p:cNvPr id="2" name="①学習モデルの選択(今回は線形回帰)…">
            <a:extLst>
              <a:ext uri="{FF2B5EF4-FFF2-40B4-BE49-F238E27FC236}">
                <a16:creationId xmlns:a16="http://schemas.microsoft.com/office/drawing/2014/main" id="{96709F16-82FD-A70E-5A89-F9670C92766D}"/>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08FD276B-5C97-9455-7F68-8C67C911A69A}"/>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F6EA143D-C25A-5C62-920D-1F896119602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3DCF82A3-B09C-6EEB-4CE0-1C03A6924701}"/>
              </a:ext>
            </a:extLst>
          </p:cNvPr>
          <p:cNvSpPr/>
          <p:nvPr/>
        </p:nvSpPr>
        <p:spPr>
          <a:xfrm>
            <a:off x="8185794" y="461810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37" name="①学習モデルの選択…">
            <a:extLst>
              <a:ext uri="{FF2B5EF4-FFF2-40B4-BE49-F238E27FC236}">
                <a16:creationId xmlns:a16="http://schemas.microsoft.com/office/drawing/2014/main" id="{0C14A415-E87B-69D5-6BCA-745384A909B9}"/>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test.jpgがファイルの保存場所と同じ場所にあることを確認 !!">
            <a:extLst>
              <a:ext uri="{FF2B5EF4-FFF2-40B4-BE49-F238E27FC236}">
                <a16:creationId xmlns:a16="http://schemas.microsoft.com/office/drawing/2014/main" id="{9CED8EFF-ACED-071F-7AE9-7EBE8CF5A0B7}"/>
              </a:ext>
            </a:extLst>
          </p:cNvPr>
          <p:cNvSpPr txBox="1"/>
          <p:nvPr/>
        </p:nvSpPr>
        <p:spPr>
          <a:xfrm>
            <a:off x="3276600" y="3552624"/>
            <a:ext cx="5467626" cy="68942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500">
                <a:latin typeface="Arial"/>
                <a:ea typeface="Arial"/>
                <a:cs typeface="Arial"/>
                <a:sym typeface="Arial"/>
              </a:defRPr>
            </a:lvl1pPr>
          </a:lstStyle>
          <a:p>
            <a:pPr marL="285750" indent="-285750" algn="l">
              <a:lnSpc>
                <a:spcPct val="120000"/>
              </a:lnSpc>
              <a:spcBef>
                <a:spcPts val="600"/>
              </a:spcBef>
              <a:buFont typeface="Wingdings" pitchFamily="2" charset="2"/>
              <a:buChar char="l"/>
            </a:pPr>
            <a:r>
              <a:rPr lang="en-US" altLang="ja-JP" sz="1800" b="1" dirty="0" err="1">
                <a:latin typeface="Courier New" panose="02070309020205020404" pitchFamily="49" charset="0"/>
                <a:ea typeface="Meiryo" panose="020B0604030504040204" pitchFamily="34" charset="-128"/>
                <a:cs typeface="Courier New" panose="02070309020205020404" pitchFamily="49" charset="0"/>
              </a:rPr>
              <a:t>target_size</a:t>
            </a:r>
            <a:r>
              <a:rPr lang="en-US" altLang="ja-JP" sz="1800" b="1" dirty="0">
                <a:latin typeface="Courier New" panose="02070309020205020404" pitchFamily="49" charset="0"/>
                <a:ea typeface="Meiryo" panose="020B0604030504040204" pitchFamily="34" charset="-128"/>
                <a:cs typeface="Courier New" panose="02070309020205020404" pitchFamily="49" charset="0"/>
              </a:rPr>
              <a:t>=</a:t>
            </a:r>
            <a:r>
              <a:rPr lang="ja-JP" altLang="en-US" sz="1800" b="1">
                <a:latin typeface="Courier New" panose="02070309020205020404" pitchFamily="49" charset="0"/>
                <a:ea typeface="Meiryo" panose="020B0604030504040204" pitchFamily="34" charset="-128"/>
                <a:cs typeface="Courier New" panose="02070309020205020404" pitchFamily="49" charset="0"/>
              </a:rPr>
              <a:t>で画像ファイルを読み込むときのピクセル数（サイズ）を指定します</a:t>
            </a:r>
            <a:endParaRPr lang="en-US" altLang="ja-JP" sz="1800" b="1" dirty="0">
              <a:latin typeface="Courier New" panose="02070309020205020404" pitchFamily="49" charset="0"/>
              <a:ea typeface="Meiryo" panose="020B0604030504040204" pitchFamily="34" charset="-128"/>
              <a:cs typeface="Courier New" panose="02070309020205020404" pitchFamily="49" charset="0"/>
            </a:endParaRPr>
          </a:p>
        </p:txBody>
      </p:sp>
      <p:sp>
        <p:nvSpPr>
          <p:cNvPr id="9" name="下矢印 8">
            <a:extLst>
              <a:ext uri="{FF2B5EF4-FFF2-40B4-BE49-F238E27FC236}">
                <a16:creationId xmlns:a16="http://schemas.microsoft.com/office/drawing/2014/main" id="{F9C1F279-0B9E-3A3F-833F-AE1F416F8F99}"/>
              </a:ext>
            </a:extLst>
          </p:cNvPr>
          <p:cNvSpPr/>
          <p:nvPr/>
        </p:nvSpPr>
        <p:spPr>
          <a:xfrm rot="16200000" flipH="1">
            <a:off x="328162" y="3164350"/>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pic>
        <p:nvPicPr>
          <p:cNvPr id="7" name="図 6">
            <a:extLst>
              <a:ext uri="{FF2B5EF4-FFF2-40B4-BE49-F238E27FC236}">
                <a16:creationId xmlns:a16="http://schemas.microsoft.com/office/drawing/2014/main" id="{01EB108F-246D-CEFD-C26D-47EAB024CDEB}"/>
              </a:ext>
            </a:extLst>
          </p:cNvPr>
          <p:cNvPicPr>
            <a:picLocks noChangeAspect="1"/>
          </p:cNvPicPr>
          <p:nvPr/>
        </p:nvPicPr>
        <p:blipFill>
          <a:blip r:embed="rId3"/>
          <a:stretch>
            <a:fillRect/>
          </a:stretch>
        </p:blipFill>
        <p:spPr>
          <a:xfrm>
            <a:off x="929974" y="3061789"/>
            <a:ext cx="2046462" cy="2082619"/>
          </a:xfrm>
          <a:prstGeom prst="rect">
            <a:avLst/>
          </a:prstGeom>
        </p:spPr>
      </p:pic>
      <p:sp>
        <p:nvSpPr>
          <p:cNvPr id="6" name="スライド番号プレースホルダー 5">
            <a:extLst>
              <a:ext uri="{FF2B5EF4-FFF2-40B4-BE49-F238E27FC236}">
                <a16:creationId xmlns:a16="http://schemas.microsoft.com/office/drawing/2014/main" id="{D5580717-6A0F-F32F-7B03-60A743125574}"/>
              </a:ext>
            </a:extLst>
          </p:cNvPr>
          <p:cNvSpPr>
            <a:spLocks noGrp="1"/>
          </p:cNvSpPr>
          <p:nvPr>
            <p:ph type="sldNum" sz="quarter" idx="2"/>
          </p:nvPr>
        </p:nvSpPr>
        <p:spPr/>
        <p:txBody>
          <a:bodyPr/>
          <a:lstStyle/>
          <a:p>
            <a:fld id="{86CB4B4D-7CA3-9044-876B-883B54F8677D}" type="slidenum">
              <a:rPr lang="en-US" altLang="ja-JP" smtClean="0"/>
              <a:t>36</a:t>
            </a:fld>
            <a:endParaRPr lang="ja-JP" altLang="en-US"/>
          </a:p>
        </p:txBody>
      </p:sp>
    </p:spTree>
    <p:extLst>
      <p:ext uri="{BB962C8B-B14F-4D97-AF65-F5344CB8AC3E}">
        <p14:creationId xmlns:p14="http://schemas.microsoft.com/office/powerpoint/2010/main" val="366125161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4398C-4869-1EC9-78BB-18B7E288CE9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D2D368C-998C-253F-8C99-9EFA464C5CF1}"/>
              </a:ext>
            </a:extLst>
          </p:cNvPr>
          <p:cNvSpPr txBox="1"/>
          <p:nvPr/>
        </p:nvSpPr>
        <p:spPr>
          <a:xfrm>
            <a:off x="222103" y="1024946"/>
            <a:ext cx="726033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rPr>
              <a:t>17-8</a:t>
            </a:r>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 </a:t>
            </a:r>
            <a:r>
              <a:rPr lang="ja-JP" altLang="en-US" sz="2000" b="1">
                <a:solidFill>
                  <a:schemeClr val="tx2"/>
                </a:solidFill>
                <a:effectLst/>
                <a:latin typeface="Meiryo" panose="020B0604030504040204" pitchFamily="34" charset="-128"/>
                <a:ea typeface="Meiryo" panose="020B0604030504040204" pitchFamily="34" charset="-128"/>
                <a:cs typeface="Courier New" panose="02070309020205020404" pitchFamily="49" charset="0"/>
              </a:rPr>
              <a:t>画像サイズ</a:t>
            </a:r>
            <a:r>
              <a:rPr lang="en-US" altLang="ja-JP" sz="2000" b="1" dirty="0">
                <a:solidFill>
                  <a:schemeClr val="tx2"/>
                </a:solidFill>
                <a:effectLst/>
                <a:latin typeface="Meiryo" panose="020B0604030504040204" pitchFamily="34" charset="-128"/>
                <a:ea typeface="Meiryo" panose="020B0604030504040204" pitchFamily="34" charset="-128"/>
                <a:cs typeface="Courier New" panose="02070309020205020404" pitchFamily="49" charset="0"/>
              </a:rPr>
              <a:t>(10,10)</a:t>
            </a:r>
            <a:r>
              <a:rPr lang="ja-JP" altLang="en-US" sz="2000" b="1">
                <a:solidFill>
                  <a:schemeClr val="tx2"/>
                </a:solidFill>
                <a:effectLst/>
                <a:latin typeface="Meiryo" panose="020B0604030504040204" pitchFamily="34" charset="-128"/>
                <a:ea typeface="Meiryo" panose="020B0604030504040204" pitchFamily="34" charset="-128"/>
                <a:cs typeface="Courier New" panose="02070309020205020404" pitchFamily="49" charset="0"/>
              </a:rPr>
              <a:t>とカラーでの配列</a:t>
            </a:r>
            <a:endPar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F418C1FF-370E-DBB7-B775-8255E84474EB}"/>
              </a:ext>
            </a:extLst>
          </p:cNvPr>
          <p:cNvSpPr/>
          <p:nvPr/>
        </p:nvSpPr>
        <p:spPr>
          <a:xfrm>
            <a:off x="381000" y="1400590"/>
            <a:ext cx="5208441" cy="1494049"/>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sz="2000" b="1" dirty="0">
                <a:solidFill>
                  <a:srgbClr val="000000"/>
                </a:solidFill>
                <a:effectLst/>
                <a:latin typeface="Courier New" panose="02070309020205020404" pitchFamily="49" charset="0"/>
              </a:rPr>
              <a:t>test3_img = </a:t>
            </a:r>
            <a:r>
              <a:rPr lang="en" altLang="ja-JP" sz="2000" b="1" dirty="0" err="1">
                <a:solidFill>
                  <a:srgbClr val="000000"/>
                </a:solidFill>
                <a:effectLst/>
                <a:latin typeface="Courier New" panose="02070309020205020404" pitchFamily="49" charset="0"/>
              </a:rPr>
              <a:t>img_to_array</a:t>
            </a:r>
            <a:r>
              <a:rPr lang="en" altLang="ja-JP" sz="2000" b="1" dirty="0">
                <a:solidFill>
                  <a:srgbClr val="000000"/>
                </a:solidFill>
                <a:effectLst/>
                <a:latin typeface="Courier New" panose="02070309020205020404" pitchFamily="49" charset="0"/>
              </a:rPr>
              <a:t>(test3)</a:t>
            </a:r>
          </a:p>
          <a:p>
            <a:pPr>
              <a:lnSpc>
                <a:spcPct val="150000"/>
              </a:lnSpc>
            </a:pPr>
            <a:r>
              <a:rPr lang="en" altLang="ja-JP" sz="2000" b="1" dirty="0">
                <a:solidFill>
                  <a:srgbClr val="F2CC2C"/>
                </a:solidFill>
                <a:effectLst/>
                <a:latin typeface="Courier New" panose="02070309020205020404" pitchFamily="49" charset="0"/>
              </a:rPr>
              <a:t>print</a:t>
            </a:r>
            <a:r>
              <a:rPr lang="en" altLang="ja-JP" sz="2000" b="1" dirty="0">
                <a:solidFill>
                  <a:srgbClr val="000000"/>
                </a:solidFill>
                <a:effectLst/>
                <a:latin typeface="Courier New" panose="02070309020205020404" pitchFamily="49" charset="0"/>
              </a:rPr>
              <a:t>(test3_img)</a:t>
            </a:r>
          </a:p>
          <a:p>
            <a:pPr>
              <a:lnSpc>
                <a:spcPct val="150000"/>
              </a:lnSpc>
            </a:pPr>
            <a:r>
              <a:rPr lang="en" altLang="ja-JP" sz="2000" b="1" dirty="0">
                <a:solidFill>
                  <a:srgbClr val="F2CC2C"/>
                </a:solidFill>
                <a:effectLst/>
                <a:latin typeface="Courier New" panose="02070309020205020404" pitchFamily="49" charset="0"/>
              </a:rPr>
              <a:t>print</a:t>
            </a:r>
            <a:r>
              <a:rPr lang="en" altLang="ja-JP" sz="2000" b="1" dirty="0">
                <a:solidFill>
                  <a:srgbClr val="000000"/>
                </a:solidFill>
                <a:effectLst/>
                <a:latin typeface="Courier New" panose="02070309020205020404" pitchFamily="49" charset="0"/>
              </a:rPr>
              <a:t>(test3_img.shape)</a:t>
            </a:r>
          </a:p>
        </p:txBody>
      </p:sp>
      <p:sp>
        <p:nvSpPr>
          <p:cNvPr id="2" name="①学習モデルの選択(今回は線形回帰)…">
            <a:extLst>
              <a:ext uri="{FF2B5EF4-FFF2-40B4-BE49-F238E27FC236}">
                <a16:creationId xmlns:a16="http://schemas.microsoft.com/office/drawing/2014/main" id="{C0C4E7A3-42E0-61A2-9A57-3FF796B37AA6}"/>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4820E948-C9B5-F28A-1A0E-6FD1E7D146F5}"/>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FFB08F39-152D-2E29-53A1-F2DAC06FBB24}"/>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E0FEA488-EC8E-804A-9405-3AC70C804FC4}"/>
              </a:ext>
            </a:extLst>
          </p:cNvPr>
          <p:cNvSpPr/>
          <p:nvPr/>
        </p:nvSpPr>
        <p:spPr>
          <a:xfrm>
            <a:off x="8185794" y="461810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37" name="①学習モデルの選択…">
            <a:extLst>
              <a:ext uri="{FF2B5EF4-FFF2-40B4-BE49-F238E27FC236}">
                <a16:creationId xmlns:a16="http://schemas.microsoft.com/office/drawing/2014/main" id="{86DAE663-321D-689E-B044-72969293DB72}"/>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test.jpgがファイルの保存場所と同じ場所にあることを確認 !!">
            <a:extLst>
              <a:ext uri="{FF2B5EF4-FFF2-40B4-BE49-F238E27FC236}">
                <a16:creationId xmlns:a16="http://schemas.microsoft.com/office/drawing/2014/main" id="{D716B5B1-F286-4A1D-FC72-ADFC62E98807}"/>
              </a:ext>
            </a:extLst>
          </p:cNvPr>
          <p:cNvSpPr txBox="1"/>
          <p:nvPr/>
        </p:nvSpPr>
        <p:spPr>
          <a:xfrm>
            <a:off x="466808" y="3827582"/>
            <a:ext cx="5467626" cy="35702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500">
                <a:latin typeface="Arial"/>
                <a:ea typeface="Arial"/>
                <a:cs typeface="Arial"/>
                <a:sym typeface="Arial"/>
              </a:defRPr>
            </a:lvl1pPr>
          </a:lstStyle>
          <a:p>
            <a:pPr algn="l">
              <a:lnSpc>
                <a:spcPct val="120000"/>
              </a:lnSpc>
              <a:spcBef>
                <a:spcPts val="600"/>
              </a:spcBef>
            </a:pPr>
            <a:endParaRPr lang="en-US" sz="1800" b="1" dirty="0">
              <a:latin typeface="Courier New" panose="02070309020205020404" pitchFamily="49" charset="0"/>
              <a:ea typeface="Meiryo" panose="020B0604030504040204" pitchFamily="34" charset="-128"/>
              <a:cs typeface="Courier New" panose="02070309020205020404" pitchFamily="49" charset="0"/>
            </a:endParaRPr>
          </a:p>
        </p:txBody>
      </p:sp>
      <p:sp>
        <p:nvSpPr>
          <p:cNvPr id="9" name="下矢印 8">
            <a:extLst>
              <a:ext uri="{FF2B5EF4-FFF2-40B4-BE49-F238E27FC236}">
                <a16:creationId xmlns:a16="http://schemas.microsoft.com/office/drawing/2014/main" id="{DB33F259-EA2B-D09E-3170-F91A7FDD6684}"/>
              </a:ext>
            </a:extLst>
          </p:cNvPr>
          <p:cNvSpPr/>
          <p:nvPr/>
        </p:nvSpPr>
        <p:spPr>
          <a:xfrm rot="16200000" flipH="1">
            <a:off x="5742038" y="1909434"/>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0" name="テキスト ボックス 9">
            <a:extLst>
              <a:ext uri="{FF2B5EF4-FFF2-40B4-BE49-F238E27FC236}">
                <a16:creationId xmlns:a16="http://schemas.microsoft.com/office/drawing/2014/main" id="{60F13CCB-96AB-1097-A1A5-BE3153036B23}"/>
              </a:ext>
            </a:extLst>
          </p:cNvPr>
          <p:cNvSpPr txBox="1"/>
          <p:nvPr/>
        </p:nvSpPr>
        <p:spPr>
          <a:xfrm>
            <a:off x="6156395" y="1296587"/>
            <a:ext cx="2777778" cy="3416320"/>
          </a:xfrm>
          <a:prstGeom prst="rect">
            <a:avLst/>
          </a:prstGeom>
          <a:noFill/>
        </p:spPr>
        <p:txBody>
          <a:bodyPr wrap="square">
            <a:spAutoFit/>
          </a:bodyPr>
          <a:lstStyle/>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[[[ 79. 116. 197.]</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[ 76. 113. 194.]</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[ 71. 109. 190.]</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[ 65. 112. 190.]</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[ 65. 112. 190.]</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[ 62. 109. 187.]</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[ 62. 109. 187.]</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[ 62. 109. 187.]</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[ 65. 112. 190.]</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[ 76. 113. 194.]]</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rPr>
              <a:t>　　　：</a:t>
            </a:r>
          </a:p>
          <a:p>
            <a:pPr algn="just"/>
            <a:r>
              <a:rPr lang="en-US" altLang="ja-JP" sz="1800" b="1" kern="100" dirty="0">
                <a:solidFill>
                  <a:srgbClr val="FF0000"/>
                </a:solidFill>
                <a:effectLst/>
                <a:latin typeface="Courier New" panose="02070309020205020404" pitchFamily="49" charset="0"/>
                <a:ea typeface="游明朝" panose="02020400000000000000" pitchFamily="18" charset="-128"/>
                <a:cs typeface="Courier New" panose="02070309020205020404" pitchFamily="49" charset="0"/>
              </a:rPr>
              <a:t>(10, 10, 3)</a:t>
            </a:r>
            <a:endParaRPr lang="ja-JP" altLang="ja-JP" sz="1800" b="1" kern="100">
              <a:solidFill>
                <a:srgbClr val="FF0000"/>
              </a:solidFill>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11" name="test.jpgがファイルの保存場所と同じ場所にあることを確認 !!">
            <a:extLst>
              <a:ext uri="{FF2B5EF4-FFF2-40B4-BE49-F238E27FC236}">
                <a16:creationId xmlns:a16="http://schemas.microsoft.com/office/drawing/2014/main" id="{0C571C38-7376-63DF-0361-8492859731DC}"/>
              </a:ext>
            </a:extLst>
          </p:cNvPr>
          <p:cNvSpPr txBox="1"/>
          <p:nvPr/>
        </p:nvSpPr>
        <p:spPr>
          <a:xfrm>
            <a:off x="217634" y="3109334"/>
            <a:ext cx="5912839" cy="14311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500">
                <a:latin typeface="Arial"/>
                <a:ea typeface="Arial"/>
                <a:cs typeface="Arial"/>
                <a:sym typeface="Arial"/>
              </a:defRPr>
            </a:lvl1pPr>
          </a:lstStyle>
          <a:p>
            <a:pPr marL="285750" indent="-285750" algn="l">
              <a:lnSpc>
                <a:spcPct val="120000"/>
              </a:lnSpc>
              <a:spcBef>
                <a:spcPts val="600"/>
              </a:spcBef>
              <a:buFont typeface="Wingdings" pitchFamily="2" charset="2"/>
              <a:buChar char="l"/>
            </a:pPr>
            <a:r>
              <a:rPr lang="en-US" altLang="ja-JP" sz="1800" b="1" dirty="0">
                <a:solidFill>
                  <a:schemeClr val="tx1"/>
                </a:solidFill>
                <a:latin typeface="Meiryo" panose="020B0604030504040204" pitchFamily="34" charset="-128"/>
                <a:ea typeface="Meiryo" panose="020B0604030504040204" pitchFamily="34" charset="-128"/>
                <a:cs typeface="Courier New" panose="02070309020205020404" pitchFamily="49" charset="0"/>
              </a:rPr>
              <a:t>3</a:t>
            </a:r>
            <a:r>
              <a:rPr lang="ja-JP" altLang="en-US" sz="1800" b="1">
                <a:solidFill>
                  <a:schemeClr val="tx1"/>
                </a:solidFill>
                <a:latin typeface="Meiryo" panose="020B0604030504040204" pitchFamily="34" charset="-128"/>
                <a:ea typeface="Meiryo" panose="020B0604030504040204" pitchFamily="34" charset="-128"/>
                <a:cs typeface="Courier New" panose="02070309020205020404" pitchFamily="49" charset="0"/>
              </a:rPr>
              <a:t>次元配列のデータ</a:t>
            </a:r>
            <a:endParaRPr lang="en-US" altLang="ja-JP" sz="1800" b="1" dirty="0">
              <a:solidFill>
                <a:schemeClr val="tx1"/>
              </a:solidFill>
              <a:latin typeface="Meiryo" panose="020B0604030504040204" pitchFamily="34" charset="-128"/>
              <a:ea typeface="Meiryo" panose="020B0604030504040204" pitchFamily="34" charset="-128"/>
              <a:cs typeface="Times New Roman" panose="02020603050405020304" pitchFamily="18" charset="0"/>
            </a:endParaRPr>
          </a:p>
          <a:p>
            <a:pPr marL="285750" indent="-285750" algn="l">
              <a:lnSpc>
                <a:spcPct val="120000"/>
              </a:lnSpc>
              <a:spcBef>
                <a:spcPts val="600"/>
              </a:spcBef>
              <a:buFont typeface="Wingdings" pitchFamily="2" charset="2"/>
              <a:buChar char="l"/>
            </a:pP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1</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番内側の大括弧内の</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3</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つの数字は</a:t>
            </a:r>
            <a:r>
              <a:rPr lang="ja-JP" altLang="ja-JP" sz="1800" b="1" u="sng">
                <a:effectLst/>
                <a:latin typeface="Meiryo" panose="020B0604030504040204" pitchFamily="34" charset="-128"/>
                <a:ea typeface="Meiryo" panose="020B0604030504040204" pitchFamily="34" charset="-128"/>
                <a:cs typeface="Times New Roman" panose="02020603050405020304" pitchFamily="18" charset="0"/>
              </a:rPr>
              <a:t>色</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を表</a:t>
            </a:r>
            <a:r>
              <a:rPr lang="ja-JP" altLang="ja-JP" sz="18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し、</a:t>
            </a:r>
            <a:r>
              <a:rPr lang="en-US" altLang="ja-JP" sz="1800" b="1" dirty="0">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red</a:t>
            </a:r>
            <a:r>
              <a:rPr lang="ja-JP" altLang="ja-JP" sz="1800" b="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R</a:t>
            </a:r>
            <a:r>
              <a:rPr lang="ja-JP" altLang="ja-JP" sz="1800" b="1">
                <a:solidFill>
                  <a:srgbClr val="FF00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00B050"/>
                </a:solidFill>
                <a:effectLst/>
                <a:latin typeface="Meiryo" panose="020B0604030504040204" pitchFamily="34" charset="-128"/>
                <a:ea typeface="Meiryo" panose="020B0604030504040204" pitchFamily="34" charset="-128"/>
                <a:cs typeface="Times New Roman" panose="02020603050405020304" pitchFamily="18" charset="0"/>
              </a:rPr>
              <a:t>green</a:t>
            </a:r>
            <a:r>
              <a:rPr lang="ja-JP" altLang="ja-JP" sz="1800" b="1">
                <a:solidFill>
                  <a:srgbClr val="00B05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00B050"/>
                </a:solidFill>
                <a:effectLst/>
                <a:latin typeface="Meiryo" panose="020B0604030504040204" pitchFamily="34" charset="-128"/>
                <a:ea typeface="Meiryo" panose="020B0604030504040204" pitchFamily="34" charset="-128"/>
                <a:cs typeface="Times New Roman" panose="02020603050405020304" pitchFamily="18" charset="0"/>
              </a:rPr>
              <a:t>G</a:t>
            </a:r>
            <a:r>
              <a:rPr lang="ja-JP" altLang="ja-JP" sz="1800" b="1">
                <a:solidFill>
                  <a:srgbClr val="00B05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blue</a:t>
            </a:r>
            <a:r>
              <a:rPr lang="ja-JP" altLang="ja-JP" sz="18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B</a:t>
            </a:r>
            <a:r>
              <a:rPr lang="ja-JP" altLang="ja-JP" sz="18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の</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3</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つの色のレベル（輝度）をそれぞれ</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0</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から</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255</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の値で表現してい</a:t>
            </a:r>
            <a:r>
              <a:rPr lang="ja-JP" altLang="en-US" sz="1800" b="1">
                <a:effectLst/>
                <a:latin typeface="Meiryo" panose="020B0604030504040204" pitchFamily="34" charset="-128"/>
                <a:ea typeface="Meiryo" panose="020B0604030504040204" pitchFamily="34" charset="-128"/>
                <a:cs typeface="Times New Roman" panose="02020603050405020304" pitchFamily="18" charset="0"/>
              </a:rPr>
              <a:t>る</a:t>
            </a:r>
            <a:r>
              <a:rPr lang="ja-JP" altLang="ja-JP" sz="800" b="1">
                <a:effectLst/>
                <a:latin typeface="Meiryo" panose="020B0604030504040204" pitchFamily="34" charset="-128"/>
                <a:ea typeface="Meiryo" panose="020B0604030504040204" pitchFamily="34" charset="-128"/>
              </a:rPr>
              <a:t> </a:t>
            </a:r>
            <a:endParaRPr lang="en-US" sz="1800" b="1" dirty="0">
              <a:solidFill>
                <a:schemeClr val="tx1"/>
              </a:solidFill>
              <a:latin typeface="Meiryo" panose="020B0604030504040204" pitchFamily="34" charset="-128"/>
              <a:ea typeface="Meiryo" panose="020B0604030504040204" pitchFamily="34" charset="-128"/>
              <a:cs typeface="Courier New" panose="02070309020205020404" pitchFamily="49" charset="0"/>
            </a:endParaRPr>
          </a:p>
        </p:txBody>
      </p:sp>
      <p:sp>
        <p:nvSpPr>
          <p:cNvPr id="6" name="スライド番号プレースホルダー 5">
            <a:extLst>
              <a:ext uri="{FF2B5EF4-FFF2-40B4-BE49-F238E27FC236}">
                <a16:creationId xmlns:a16="http://schemas.microsoft.com/office/drawing/2014/main" id="{021DF630-A887-27C8-2879-6F86FBF6E809}"/>
              </a:ext>
            </a:extLst>
          </p:cNvPr>
          <p:cNvSpPr>
            <a:spLocks noGrp="1"/>
          </p:cNvSpPr>
          <p:nvPr>
            <p:ph type="sldNum" sz="quarter" idx="2"/>
          </p:nvPr>
        </p:nvSpPr>
        <p:spPr/>
        <p:txBody>
          <a:bodyPr/>
          <a:lstStyle/>
          <a:p>
            <a:fld id="{86CB4B4D-7CA3-9044-876B-883B54F8677D}" type="slidenum">
              <a:rPr lang="en-US" altLang="ja-JP" smtClean="0"/>
              <a:t>37</a:t>
            </a:fld>
            <a:endParaRPr lang="ja-JP" altLang="en-US"/>
          </a:p>
        </p:txBody>
      </p:sp>
    </p:spTree>
    <p:extLst>
      <p:ext uri="{BB962C8B-B14F-4D97-AF65-F5344CB8AC3E}">
        <p14:creationId xmlns:p14="http://schemas.microsoft.com/office/powerpoint/2010/main" val="115730654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80C03-380F-3508-F53E-C48CE82FB41F}"/>
            </a:ext>
          </a:extLst>
        </p:cNvPr>
        <p:cNvGrpSpPr/>
        <p:nvPr/>
      </p:nvGrpSpPr>
      <p:grpSpPr>
        <a:xfrm>
          <a:off x="0" y="0"/>
          <a:ext cx="0" cy="0"/>
          <a:chOff x="0" y="0"/>
          <a:chExt cx="0" cy="0"/>
        </a:xfrm>
      </p:grpSpPr>
      <p:sp>
        <p:nvSpPr>
          <p:cNvPr id="3" name="(10, 10, 1)の1は何を表しているか">
            <a:extLst>
              <a:ext uri="{FF2B5EF4-FFF2-40B4-BE49-F238E27FC236}">
                <a16:creationId xmlns:a16="http://schemas.microsoft.com/office/drawing/2014/main" id="{F4EFF7DC-8ACF-E9B3-D4F9-DDEE0DAE96A9}"/>
              </a:ext>
            </a:extLst>
          </p:cNvPr>
          <p:cNvSpPr txBox="1"/>
          <p:nvPr/>
        </p:nvSpPr>
        <p:spPr>
          <a:xfrm>
            <a:off x="355492" y="243825"/>
            <a:ext cx="3766305" cy="407804"/>
          </a:xfrm>
          <a:prstGeom prst="rect">
            <a:avLst/>
          </a:prstGeom>
          <a:solidFill>
            <a:schemeClr val="accent5"/>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pPr algn="ctr"/>
            <a:r>
              <a:rPr lang="en-US" altLang="ja-JP" sz="2400" dirty="0"/>
              <a:t>RGB</a:t>
            </a:r>
            <a:r>
              <a:rPr lang="ja-JP" altLang="en-US" sz="2400"/>
              <a:t>とは</a:t>
            </a:r>
            <a:endParaRPr sz="2400" dirty="0"/>
          </a:p>
        </p:txBody>
      </p:sp>
      <p:sp>
        <p:nvSpPr>
          <p:cNvPr id="5" name="テキスト ボックス 4">
            <a:extLst>
              <a:ext uri="{FF2B5EF4-FFF2-40B4-BE49-F238E27FC236}">
                <a16:creationId xmlns:a16="http://schemas.microsoft.com/office/drawing/2014/main" id="{75E002AF-9482-23B2-F878-FAD15ACEEE31}"/>
              </a:ext>
            </a:extLst>
          </p:cNvPr>
          <p:cNvSpPr txBox="1"/>
          <p:nvPr/>
        </p:nvSpPr>
        <p:spPr>
          <a:xfrm>
            <a:off x="1229030" y="4097243"/>
            <a:ext cx="1723549" cy="461665"/>
          </a:xfrm>
          <a:prstGeom prst="rect">
            <a:avLst/>
          </a:prstGeom>
          <a:noFill/>
        </p:spPr>
        <p:txBody>
          <a:bodyPr wrap="none" rtlCol="0">
            <a:spAutoFit/>
          </a:bodyPr>
          <a:lstStyle/>
          <a:p>
            <a:r>
              <a:rPr kumimoji="1" lang="ja-JP" altLang="en-US" sz="2400" b="1">
                <a:latin typeface="Courier New" panose="02070309020205020404" pitchFamily="49" charset="0"/>
                <a:ea typeface="Meiryo" panose="020B0604030504040204" pitchFamily="34" charset="-128"/>
                <a:cs typeface="Courier New" panose="02070309020205020404" pitchFamily="49" charset="0"/>
              </a:rPr>
              <a:t>光の三原色</a:t>
            </a:r>
          </a:p>
        </p:txBody>
      </p:sp>
      <p:sp>
        <p:nvSpPr>
          <p:cNvPr id="14" name="フリーフォーム 13">
            <a:extLst>
              <a:ext uri="{FF2B5EF4-FFF2-40B4-BE49-F238E27FC236}">
                <a16:creationId xmlns:a16="http://schemas.microsoft.com/office/drawing/2014/main" id="{C8294FAA-4712-0916-08F8-C0855AFED36F}"/>
              </a:ext>
            </a:extLst>
          </p:cNvPr>
          <p:cNvSpPr/>
          <p:nvPr/>
        </p:nvSpPr>
        <p:spPr>
          <a:xfrm>
            <a:off x="3581400" y="2347247"/>
            <a:ext cx="835650" cy="967135"/>
          </a:xfrm>
          <a:custGeom>
            <a:avLst/>
            <a:gdLst>
              <a:gd name="connsiteX0" fmla="*/ 214200 w 835650"/>
              <a:gd name="connsiteY0" fmla="*/ 0 h 967135"/>
              <a:gd name="connsiteX1" fmla="*/ 717398 w 835650"/>
              <a:gd name="connsiteY1" fmla="*/ 153706 h 967135"/>
              <a:gd name="connsiteX2" fmla="*/ 835650 w 835650"/>
              <a:gd name="connsiteY2" fmla="*/ 251273 h 967135"/>
              <a:gd name="connsiteX3" fmla="*/ 820704 w 835650"/>
              <a:gd name="connsiteY3" fmla="*/ 263604 h 967135"/>
              <a:gd name="connsiteX4" fmla="*/ 557100 w 835650"/>
              <a:gd name="connsiteY4" fmla="*/ 900000 h 967135"/>
              <a:gd name="connsiteX5" fmla="*/ 560490 w 835650"/>
              <a:gd name="connsiteY5" fmla="*/ 967135 h 967135"/>
              <a:gd name="connsiteX6" fmla="*/ 549680 w 835650"/>
              <a:gd name="connsiteY6" fmla="*/ 963178 h 967135"/>
              <a:gd name="connsiteX7" fmla="*/ 0 w 835650"/>
              <a:gd name="connsiteY7" fmla="*/ 133904 h 967135"/>
              <a:gd name="connsiteX8" fmla="*/ 4647 w 835650"/>
              <a:gd name="connsiteY8" fmla="*/ 41884 h 967135"/>
              <a:gd name="connsiteX9" fmla="*/ 7245 w 835650"/>
              <a:gd name="connsiteY9" fmla="*/ 24861 h 967135"/>
              <a:gd name="connsiteX10" fmla="*/ 32819 w 835650"/>
              <a:gd name="connsiteY10" fmla="*/ 18285 h 967135"/>
              <a:gd name="connsiteX11" fmla="*/ 214200 w 835650"/>
              <a:gd name="connsiteY11" fmla="*/ 0 h 96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5650" h="967135">
                <a:moveTo>
                  <a:pt x="214200" y="0"/>
                </a:moveTo>
                <a:cubicBezTo>
                  <a:pt x="400596" y="0"/>
                  <a:pt x="573758" y="56664"/>
                  <a:pt x="717398" y="153706"/>
                </a:cubicBezTo>
                <a:lnTo>
                  <a:pt x="835650" y="251273"/>
                </a:lnTo>
                <a:lnTo>
                  <a:pt x="820704" y="263604"/>
                </a:lnTo>
                <a:cubicBezTo>
                  <a:pt x="657836" y="426472"/>
                  <a:pt x="557100" y="651472"/>
                  <a:pt x="557100" y="900000"/>
                </a:cubicBezTo>
                <a:lnTo>
                  <a:pt x="560490" y="967135"/>
                </a:lnTo>
                <a:lnTo>
                  <a:pt x="549680" y="963178"/>
                </a:lnTo>
                <a:cubicBezTo>
                  <a:pt x="226656" y="826550"/>
                  <a:pt x="0" y="506696"/>
                  <a:pt x="0" y="133904"/>
                </a:cubicBezTo>
                <a:cubicBezTo>
                  <a:pt x="0" y="102838"/>
                  <a:pt x="1574" y="72140"/>
                  <a:pt x="4647" y="41884"/>
                </a:cubicBezTo>
                <a:lnTo>
                  <a:pt x="7245" y="24861"/>
                </a:lnTo>
                <a:lnTo>
                  <a:pt x="32819" y="18285"/>
                </a:lnTo>
                <a:cubicBezTo>
                  <a:pt x="91406" y="6296"/>
                  <a:pt x="152068" y="0"/>
                  <a:pt x="214200" y="0"/>
                </a:cubicBezTo>
                <a:close/>
              </a:path>
            </a:pathLst>
          </a:cu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3" name="フリーフォーム 12">
            <a:extLst>
              <a:ext uri="{FF2B5EF4-FFF2-40B4-BE49-F238E27FC236}">
                <a16:creationId xmlns:a16="http://schemas.microsoft.com/office/drawing/2014/main" id="{DCF69DCE-D60E-45F1-8C42-3ED96923E08F}"/>
              </a:ext>
            </a:extLst>
          </p:cNvPr>
          <p:cNvSpPr/>
          <p:nvPr/>
        </p:nvSpPr>
        <p:spPr>
          <a:xfrm>
            <a:off x="4417050" y="2347246"/>
            <a:ext cx="964350" cy="1009044"/>
          </a:xfrm>
          <a:custGeom>
            <a:avLst/>
            <a:gdLst>
              <a:gd name="connsiteX0" fmla="*/ 621450 w 964350"/>
              <a:gd name="connsiteY0" fmla="*/ 0 h 1009044"/>
              <a:gd name="connsiteX1" fmla="*/ 889082 w 964350"/>
              <a:gd name="connsiteY1" fmla="*/ 40462 h 1009044"/>
              <a:gd name="connsiteX2" fmla="*/ 960960 w 964350"/>
              <a:gd name="connsiteY2" fmla="*/ 66770 h 1009044"/>
              <a:gd name="connsiteX3" fmla="*/ 964350 w 964350"/>
              <a:gd name="connsiteY3" fmla="*/ 133904 h 1009044"/>
              <a:gd name="connsiteX4" fmla="*/ 331982 w 964350"/>
              <a:gd name="connsiteY4" fmla="*/ 993442 h 1009044"/>
              <a:gd name="connsiteX5" fmla="*/ 271305 w 964350"/>
              <a:gd name="connsiteY5" fmla="*/ 1009044 h 1009044"/>
              <a:gd name="connsiteX6" fmla="*/ 273903 w 964350"/>
              <a:gd name="connsiteY6" fmla="*/ 992020 h 1009044"/>
              <a:gd name="connsiteX7" fmla="*/ 278550 w 964350"/>
              <a:gd name="connsiteY7" fmla="*/ 900000 h 1009044"/>
              <a:gd name="connsiteX8" fmla="*/ 14946 w 964350"/>
              <a:gd name="connsiteY8" fmla="*/ 263604 h 1009044"/>
              <a:gd name="connsiteX9" fmla="*/ 0 w 964350"/>
              <a:gd name="connsiteY9" fmla="*/ 251273 h 1009044"/>
              <a:gd name="connsiteX10" fmla="*/ 118252 w 964350"/>
              <a:gd name="connsiteY10" fmla="*/ 153706 h 1009044"/>
              <a:gd name="connsiteX11" fmla="*/ 621450 w 964350"/>
              <a:gd name="connsiteY11" fmla="*/ 0 h 100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4350" h="1009044">
                <a:moveTo>
                  <a:pt x="621450" y="0"/>
                </a:moveTo>
                <a:cubicBezTo>
                  <a:pt x="714648" y="0"/>
                  <a:pt x="804538" y="14166"/>
                  <a:pt x="889082" y="40462"/>
                </a:cubicBezTo>
                <a:lnTo>
                  <a:pt x="960960" y="66770"/>
                </a:lnTo>
                <a:lnTo>
                  <a:pt x="964350" y="133904"/>
                </a:lnTo>
                <a:cubicBezTo>
                  <a:pt x="964350" y="537762"/>
                  <a:pt x="698344" y="879492"/>
                  <a:pt x="331982" y="993442"/>
                </a:cubicBezTo>
                <a:lnTo>
                  <a:pt x="271305" y="1009044"/>
                </a:lnTo>
                <a:lnTo>
                  <a:pt x="273903" y="992020"/>
                </a:lnTo>
                <a:cubicBezTo>
                  <a:pt x="276976" y="961765"/>
                  <a:pt x="278550" y="931066"/>
                  <a:pt x="278550" y="900000"/>
                </a:cubicBezTo>
                <a:cubicBezTo>
                  <a:pt x="278550" y="651472"/>
                  <a:pt x="177814" y="426472"/>
                  <a:pt x="14946" y="263604"/>
                </a:cubicBezTo>
                <a:lnTo>
                  <a:pt x="0" y="251273"/>
                </a:lnTo>
                <a:lnTo>
                  <a:pt x="118252" y="153706"/>
                </a:lnTo>
                <a:cubicBezTo>
                  <a:pt x="261893" y="56664"/>
                  <a:pt x="435054" y="0"/>
                  <a:pt x="621450" y="0"/>
                </a:cubicBezTo>
                <a:close/>
              </a:path>
            </a:pathLst>
          </a:cu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2" name="フリーフォーム 11">
            <a:extLst>
              <a:ext uri="{FF2B5EF4-FFF2-40B4-BE49-F238E27FC236}">
                <a16:creationId xmlns:a16="http://schemas.microsoft.com/office/drawing/2014/main" id="{92371130-E4F1-3B5E-4CC1-6010EC28368D}"/>
              </a:ext>
            </a:extLst>
          </p:cNvPr>
          <p:cNvSpPr/>
          <p:nvPr/>
        </p:nvSpPr>
        <p:spPr>
          <a:xfrm>
            <a:off x="4141891" y="3314382"/>
            <a:ext cx="546465" cy="581593"/>
          </a:xfrm>
          <a:custGeom>
            <a:avLst/>
            <a:gdLst>
              <a:gd name="connsiteX0" fmla="*/ 0 w 546465"/>
              <a:gd name="connsiteY0" fmla="*/ 0 h 581593"/>
              <a:gd name="connsiteX1" fmla="*/ 71878 w 546465"/>
              <a:gd name="connsiteY1" fmla="*/ 26307 h 581593"/>
              <a:gd name="connsiteX2" fmla="*/ 339510 w 546465"/>
              <a:gd name="connsiteY2" fmla="*/ 66769 h 581593"/>
              <a:gd name="connsiteX3" fmla="*/ 520891 w 546465"/>
              <a:gd name="connsiteY3" fmla="*/ 48484 h 581593"/>
              <a:gd name="connsiteX4" fmla="*/ 546465 w 546465"/>
              <a:gd name="connsiteY4" fmla="*/ 41909 h 581593"/>
              <a:gd name="connsiteX5" fmla="*/ 535425 w 546465"/>
              <a:gd name="connsiteY5" fmla="*/ 114246 h 581593"/>
              <a:gd name="connsiteX6" fmla="*/ 290106 w 546465"/>
              <a:gd name="connsiteY6" fmla="*/ 569261 h 581593"/>
              <a:gd name="connsiteX7" fmla="*/ 275160 w 546465"/>
              <a:gd name="connsiteY7" fmla="*/ 581593 h 581593"/>
              <a:gd name="connsiteX8" fmla="*/ 260214 w 546465"/>
              <a:gd name="connsiteY8" fmla="*/ 569261 h 581593"/>
              <a:gd name="connsiteX9" fmla="*/ 1257 w 546465"/>
              <a:gd name="connsiteY9" fmla="*/ 24885 h 581593"/>
              <a:gd name="connsiteX10" fmla="*/ 0 w 546465"/>
              <a:gd name="connsiteY10" fmla="*/ 0 h 58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5" h="581593">
                <a:moveTo>
                  <a:pt x="0" y="0"/>
                </a:moveTo>
                <a:lnTo>
                  <a:pt x="71878" y="26307"/>
                </a:lnTo>
                <a:cubicBezTo>
                  <a:pt x="156423" y="52603"/>
                  <a:pt x="246312" y="66769"/>
                  <a:pt x="339510" y="66769"/>
                </a:cubicBezTo>
                <a:cubicBezTo>
                  <a:pt x="401642" y="66769"/>
                  <a:pt x="462304" y="60473"/>
                  <a:pt x="520891" y="48484"/>
                </a:cubicBezTo>
                <a:lnTo>
                  <a:pt x="546465" y="41909"/>
                </a:lnTo>
                <a:lnTo>
                  <a:pt x="535425" y="114246"/>
                </a:lnTo>
                <a:cubicBezTo>
                  <a:pt x="499459" y="290010"/>
                  <a:pt x="412257" y="447110"/>
                  <a:pt x="290106" y="569261"/>
                </a:cubicBezTo>
                <a:lnTo>
                  <a:pt x="275160" y="581593"/>
                </a:lnTo>
                <a:lnTo>
                  <a:pt x="260214" y="569261"/>
                </a:lnTo>
                <a:cubicBezTo>
                  <a:pt x="117705" y="426752"/>
                  <a:pt x="22765" y="236672"/>
                  <a:pt x="1257" y="24885"/>
                </a:cubicBezTo>
                <a:lnTo>
                  <a:pt x="0" y="0"/>
                </a:lnTo>
                <a:close/>
              </a:path>
            </a:pathLst>
          </a:custGeom>
          <a:solidFill>
            <a:srgbClr val="00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1" name="フリーフォーム 10">
            <a:extLst>
              <a:ext uri="{FF2B5EF4-FFF2-40B4-BE49-F238E27FC236}">
                <a16:creationId xmlns:a16="http://schemas.microsoft.com/office/drawing/2014/main" id="{5957760B-4E26-38A5-DC4D-F27C3154AB90}"/>
              </a:ext>
            </a:extLst>
          </p:cNvPr>
          <p:cNvSpPr/>
          <p:nvPr/>
        </p:nvSpPr>
        <p:spPr>
          <a:xfrm>
            <a:off x="3588646" y="1581151"/>
            <a:ext cx="1789365" cy="1017369"/>
          </a:xfrm>
          <a:custGeom>
            <a:avLst/>
            <a:gdLst>
              <a:gd name="connsiteX0" fmla="*/ 892755 w 1789365"/>
              <a:gd name="connsiteY0" fmla="*/ 0 h 1017369"/>
              <a:gd name="connsiteX1" fmla="*/ 1788108 w 1789365"/>
              <a:gd name="connsiteY1" fmla="*/ 807980 h 1017369"/>
              <a:gd name="connsiteX2" fmla="*/ 1789365 w 1789365"/>
              <a:gd name="connsiteY2" fmla="*/ 832866 h 1017369"/>
              <a:gd name="connsiteX3" fmla="*/ 1717487 w 1789365"/>
              <a:gd name="connsiteY3" fmla="*/ 806558 h 1017369"/>
              <a:gd name="connsiteX4" fmla="*/ 1449855 w 1789365"/>
              <a:gd name="connsiteY4" fmla="*/ 766096 h 1017369"/>
              <a:gd name="connsiteX5" fmla="*/ 946657 w 1789365"/>
              <a:gd name="connsiteY5" fmla="*/ 919802 h 1017369"/>
              <a:gd name="connsiteX6" fmla="*/ 828405 w 1789365"/>
              <a:gd name="connsiteY6" fmla="*/ 1017369 h 1017369"/>
              <a:gd name="connsiteX7" fmla="*/ 710153 w 1789365"/>
              <a:gd name="connsiteY7" fmla="*/ 919802 h 1017369"/>
              <a:gd name="connsiteX8" fmla="*/ 206955 w 1789365"/>
              <a:gd name="connsiteY8" fmla="*/ 766096 h 1017369"/>
              <a:gd name="connsiteX9" fmla="*/ 25574 w 1789365"/>
              <a:gd name="connsiteY9" fmla="*/ 784381 h 1017369"/>
              <a:gd name="connsiteX10" fmla="*/ 0 w 1789365"/>
              <a:gd name="connsiteY10" fmla="*/ 790957 h 1017369"/>
              <a:gd name="connsiteX11" fmla="*/ 11040 w 1789365"/>
              <a:gd name="connsiteY11" fmla="*/ 718619 h 1017369"/>
              <a:gd name="connsiteX12" fmla="*/ 892755 w 1789365"/>
              <a:gd name="connsiteY12" fmla="*/ 0 h 101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9365" h="1017369">
                <a:moveTo>
                  <a:pt x="892755" y="0"/>
                </a:moveTo>
                <a:cubicBezTo>
                  <a:pt x="1358745" y="0"/>
                  <a:pt x="1742020" y="354150"/>
                  <a:pt x="1788108" y="807980"/>
                </a:cubicBezTo>
                <a:lnTo>
                  <a:pt x="1789365" y="832866"/>
                </a:lnTo>
                <a:lnTo>
                  <a:pt x="1717487" y="806558"/>
                </a:lnTo>
                <a:cubicBezTo>
                  <a:pt x="1632943" y="780262"/>
                  <a:pt x="1543053" y="766096"/>
                  <a:pt x="1449855" y="766096"/>
                </a:cubicBezTo>
                <a:cubicBezTo>
                  <a:pt x="1263459" y="766096"/>
                  <a:pt x="1090298" y="822760"/>
                  <a:pt x="946657" y="919802"/>
                </a:cubicBezTo>
                <a:lnTo>
                  <a:pt x="828405" y="1017369"/>
                </a:lnTo>
                <a:lnTo>
                  <a:pt x="710153" y="919802"/>
                </a:lnTo>
                <a:cubicBezTo>
                  <a:pt x="566513" y="822760"/>
                  <a:pt x="393351" y="766096"/>
                  <a:pt x="206955" y="766096"/>
                </a:cubicBezTo>
                <a:cubicBezTo>
                  <a:pt x="144823" y="766096"/>
                  <a:pt x="84161" y="772392"/>
                  <a:pt x="25574" y="784381"/>
                </a:cubicBezTo>
                <a:lnTo>
                  <a:pt x="0" y="790957"/>
                </a:lnTo>
                <a:lnTo>
                  <a:pt x="11040" y="718619"/>
                </a:lnTo>
                <a:cubicBezTo>
                  <a:pt x="94961" y="308504"/>
                  <a:pt x="457831" y="0"/>
                  <a:pt x="892755" y="0"/>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ja-JP" sz="2000" b="1" dirty="0"/>
              <a:t>Red</a:t>
            </a:r>
          </a:p>
          <a:p>
            <a:pPr algn="ctr"/>
            <a:r>
              <a:rPr kumimoji="1" lang="en-US" altLang="ja-JP" sz="2000" b="1" dirty="0"/>
              <a:t>(255, 0, 0)</a:t>
            </a:r>
            <a:endParaRPr kumimoji="1" lang="ja-JP" altLang="en-US" sz="2000" b="1"/>
          </a:p>
        </p:txBody>
      </p:sp>
      <p:sp>
        <p:nvSpPr>
          <p:cNvPr id="10" name="フリーフォーム 9">
            <a:extLst>
              <a:ext uri="{FF2B5EF4-FFF2-40B4-BE49-F238E27FC236}">
                <a16:creationId xmlns:a16="http://schemas.microsoft.com/office/drawing/2014/main" id="{51B26AC1-61F2-44B3-DBA2-D98EA79C8190}"/>
              </a:ext>
            </a:extLst>
          </p:cNvPr>
          <p:cNvSpPr/>
          <p:nvPr/>
        </p:nvSpPr>
        <p:spPr>
          <a:xfrm>
            <a:off x="2895600" y="2372108"/>
            <a:ext cx="1521450" cy="1775139"/>
          </a:xfrm>
          <a:custGeom>
            <a:avLst/>
            <a:gdLst>
              <a:gd name="connsiteX0" fmla="*/ 693045 w 1521450"/>
              <a:gd name="connsiteY0" fmla="*/ 0 h 1775139"/>
              <a:gd name="connsiteX1" fmla="*/ 690447 w 1521450"/>
              <a:gd name="connsiteY1" fmla="*/ 17023 h 1775139"/>
              <a:gd name="connsiteX2" fmla="*/ 685800 w 1521450"/>
              <a:gd name="connsiteY2" fmla="*/ 109043 h 1775139"/>
              <a:gd name="connsiteX3" fmla="*/ 1235480 w 1521450"/>
              <a:gd name="connsiteY3" fmla="*/ 938317 h 1775139"/>
              <a:gd name="connsiteX4" fmla="*/ 1246290 w 1521450"/>
              <a:gd name="connsiteY4" fmla="*/ 942274 h 1775139"/>
              <a:gd name="connsiteX5" fmla="*/ 1247547 w 1521450"/>
              <a:gd name="connsiteY5" fmla="*/ 967159 h 1775139"/>
              <a:gd name="connsiteX6" fmla="*/ 1506504 w 1521450"/>
              <a:gd name="connsiteY6" fmla="*/ 1511535 h 1775139"/>
              <a:gd name="connsiteX7" fmla="*/ 1521450 w 1521450"/>
              <a:gd name="connsiteY7" fmla="*/ 1523867 h 1775139"/>
              <a:gd name="connsiteX8" fmla="*/ 1403198 w 1521450"/>
              <a:gd name="connsiteY8" fmla="*/ 1621433 h 1775139"/>
              <a:gd name="connsiteX9" fmla="*/ 900000 w 1521450"/>
              <a:gd name="connsiteY9" fmla="*/ 1775139 h 1775139"/>
              <a:gd name="connsiteX10" fmla="*/ 0 w 1521450"/>
              <a:gd name="connsiteY10" fmla="*/ 875139 h 1775139"/>
              <a:gd name="connsiteX11" fmla="*/ 632368 w 1521450"/>
              <a:gd name="connsiteY11" fmla="*/ 15601 h 1775139"/>
              <a:gd name="connsiteX12" fmla="*/ 693045 w 1521450"/>
              <a:gd name="connsiteY12" fmla="*/ 0 h 17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1450" h="1775139">
                <a:moveTo>
                  <a:pt x="693045" y="0"/>
                </a:moveTo>
                <a:lnTo>
                  <a:pt x="690447" y="17023"/>
                </a:lnTo>
                <a:cubicBezTo>
                  <a:pt x="687374" y="47279"/>
                  <a:pt x="685800" y="77977"/>
                  <a:pt x="685800" y="109043"/>
                </a:cubicBezTo>
                <a:cubicBezTo>
                  <a:pt x="685800" y="481835"/>
                  <a:pt x="912456" y="801689"/>
                  <a:pt x="1235480" y="938317"/>
                </a:cubicBezTo>
                <a:lnTo>
                  <a:pt x="1246290" y="942274"/>
                </a:lnTo>
                <a:lnTo>
                  <a:pt x="1247547" y="967159"/>
                </a:lnTo>
                <a:cubicBezTo>
                  <a:pt x="1269055" y="1178946"/>
                  <a:pt x="1363995" y="1369026"/>
                  <a:pt x="1506504" y="1511535"/>
                </a:cubicBezTo>
                <a:lnTo>
                  <a:pt x="1521450" y="1523867"/>
                </a:lnTo>
                <a:lnTo>
                  <a:pt x="1403198" y="1621433"/>
                </a:lnTo>
                <a:cubicBezTo>
                  <a:pt x="1259558" y="1718475"/>
                  <a:pt x="1086396" y="1775139"/>
                  <a:pt x="900000" y="1775139"/>
                </a:cubicBezTo>
                <a:cubicBezTo>
                  <a:pt x="402944" y="1775139"/>
                  <a:pt x="0" y="1372195"/>
                  <a:pt x="0" y="875139"/>
                </a:cubicBezTo>
                <a:cubicBezTo>
                  <a:pt x="0" y="471281"/>
                  <a:pt x="266006" y="129552"/>
                  <a:pt x="632368" y="15601"/>
                </a:cubicBezTo>
                <a:lnTo>
                  <a:pt x="693045" y="0"/>
                </a:lnTo>
                <a:close/>
              </a:path>
            </a:pathLst>
          </a:custGeom>
          <a:solidFill>
            <a:srgbClr val="00FF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9" name="フリーフォーム 8">
            <a:extLst>
              <a:ext uri="{FF2B5EF4-FFF2-40B4-BE49-F238E27FC236}">
                <a16:creationId xmlns:a16="http://schemas.microsoft.com/office/drawing/2014/main" id="{3CA5934D-9029-F06F-3BAA-A2E401EC4D19}"/>
              </a:ext>
            </a:extLst>
          </p:cNvPr>
          <p:cNvSpPr/>
          <p:nvPr/>
        </p:nvSpPr>
        <p:spPr>
          <a:xfrm>
            <a:off x="4417050" y="2414016"/>
            <a:ext cx="1521450" cy="1733230"/>
          </a:xfrm>
          <a:custGeom>
            <a:avLst/>
            <a:gdLst>
              <a:gd name="connsiteX0" fmla="*/ 960960 w 1521450"/>
              <a:gd name="connsiteY0" fmla="*/ 0 h 1733230"/>
              <a:gd name="connsiteX1" fmla="*/ 971771 w 1521450"/>
              <a:gd name="connsiteY1" fmla="*/ 3957 h 1733230"/>
              <a:gd name="connsiteX2" fmla="*/ 1521450 w 1521450"/>
              <a:gd name="connsiteY2" fmla="*/ 833230 h 1733230"/>
              <a:gd name="connsiteX3" fmla="*/ 621450 w 1521450"/>
              <a:gd name="connsiteY3" fmla="*/ 1733230 h 1733230"/>
              <a:gd name="connsiteX4" fmla="*/ 118252 w 1521450"/>
              <a:gd name="connsiteY4" fmla="*/ 1579524 h 1733230"/>
              <a:gd name="connsiteX5" fmla="*/ 0 w 1521450"/>
              <a:gd name="connsiteY5" fmla="*/ 1481958 h 1733230"/>
              <a:gd name="connsiteX6" fmla="*/ 14946 w 1521450"/>
              <a:gd name="connsiteY6" fmla="*/ 1469626 h 1733230"/>
              <a:gd name="connsiteX7" fmla="*/ 260265 w 1521450"/>
              <a:gd name="connsiteY7" fmla="*/ 1014611 h 1733230"/>
              <a:gd name="connsiteX8" fmla="*/ 271305 w 1521450"/>
              <a:gd name="connsiteY8" fmla="*/ 942274 h 1733230"/>
              <a:gd name="connsiteX9" fmla="*/ 331982 w 1521450"/>
              <a:gd name="connsiteY9" fmla="*/ 926672 h 1733230"/>
              <a:gd name="connsiteX10" fmla="*/ 964350 w 1521450"/>
              <a:gd name="connsiteY10" fmla="*/ 67134 h 1733230"/>
              <a:gd name="connsiteX11" fmla="*/ 960960 w 1521450"/>
              <a:gd name="connsiteY11" fmla="*/ 0 h 173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450" h="1733230">
                <a:moveTo>
                  <a:pt x="960960" y="0"/>
                </a:moveTo>
                <a:lnTo>
                  <a:pt x="971771" y="3957"/>
                </a:lnTo>
                <a:cubicBezTo>
                  <a:pt x="1294794" y="140584"/>
                  <a:pt x="1521450" y="460438"/>
                  <a:pt x="1521450" y="833230"/>
                </a:cubicBezTo>
                <a:cubicBezTo>
                  <a:pt x="1521450" y="1330286"/>
                  <a:pt x="1118506" y="1733230"/>
                  <a:pt x="621450" y="1733230"/>
                </a:cubicBezTo>
                <a:cubicBezTo>
                  <a:pt x="435054" y="1733230"/>
                  <a:pt x="261893" y="1676566"/>
                  <a:pt x="118252" y="1579524"/>
                </a:cubicBezTo>
                <a:lnTo>
                  <a:pt x="0" y="1481958"/>
                </a:lnTo>
                <a:lnTo>
                  <a:pt x="14946" y="1469626"/>
                </a:lnTo>
                <a:cubicBezTo>
                  <a:pt x="137097" y="1347475"/>
                  <a:pt x="224299" y="1190375"/>
                  <a:pt x="260265" y="1014611"/>
                </a:cubicBezTo>
                <a:lnTo>
                  <a:pt x="271305" y="942274"/>
                </a:lnTo>
                <a:lnTo>
                  <a:pt x="331982" y="926672"/>
                </a:lnTo>
                <a:cubicBezTo>
                  <a:pt x="698344" y="812722"/>
                  <a:pt x="964350" y="470992"/>
                  <a:pt x="964350" y="67134"/>
                </a:cubicBezTo>
                <a:lnTo>
                  <a:pt x="960960" y="0"/>
                </a:lnTo>
                <a:close/>
              </a:path>
            </a:pathLst>
          </a:cu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8" name="フリーフォーム 7">
            <a:extLst>
              <a:ext uri="{FF2B5EF4-FFF2-40B4-BE49-F238E27FC236}">
                <a16:creationId xmlns:a16="http://schemas.microsoft.com/office/drawing/2014/main" id="{1B4CDFFB-D7A9-85E0-F3FC-49652B15CC85}"/>
              </a:ext>
            </a:extLst>
          </p:cNvPr>
          <p:cNvSpPr/>
          <p:nvPr/>
        </p:nvSpPr>
        <p:spPr>
          <a:xfrm>
            <a:off x="4138500" y="2598520"/>
            <a:ext cx="557100" cy="782631"/>
          </a:xfrm>
          <a:custGeom>
            <a:avLst/>
            <a:gdLst>
              <a:gd name="connsiteX0" fmla="*/ 278550 w 557100"/>
              <a:gd name="connsiteY0" fmla="*/ 0 h 782631"/>
              <a:gd name="connsiteX1" fmla="*/ 293496 w 557100"/>
              <a:gd name="connsiteY1" fmla="*/ 12331 h 782631"/>
              <a:gd name="connsiteX2" fmla="*/ 557100 w 557100"/>
              <a:gd name="connsiteY2" fmla="*/ 648727 h 782631"/>
              <a:gd name="connsiteX3" fmla="*/ 552453 w 557100"/>
              <a:gd name="connsiteY3" fmla="*/ 740747 h 782631"/>
              <a:gd name="connsiteX4" fmla="*/ 549855 w 557100"/>
              <a:gd name="connsiteY4" fmla="*/ 757771 h 782631"/>
              <a:gd name="connsiteX5" fmla="*/ 524281 w 557100"/>
              <a:gd name="connsiteY5" fmla="*/ 764346 h 782631"/>
              <a:gd name="connsiteX6" fmla="*/ 342900 w 557100"/>
              <a:gd name="connsiteY6" fmla="*/ 782631 h 782631"/>
              <a:gd name="connsiteX7" fmla="*/ 75268 w 557100"/>
              <a:gd name="connsiteY7" fmla="*/ 742169 h 782631"/>
              <a:gd name="connsiteX8" fmla="*/ 3390 w 557100"/>
              <a:gd name="connsiteY8" fmla="*/ 715862 h 782631"/>
              <a:gd name="connsiteX9" fmla="*/ 0 w 557100"/>
              <a:gd name="connsiteY9" fmla="*/ 648727 h 782631"/>
              <a:gd name="connsiteX10" fmla="*/ 263604 w 557100"/>
              <a:gd name="connsiteY10" fmla="*/ 12331 h 782631"/>
              <a:gd name="connsiteX11" fmla="*/ 278550 w 557100"/>
              <a:gd name="connsiteY11" fmla="*/ 0 h 78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100" h="782631">
                <a:moveTo>
                  <a:pt x="278550" y="0"/>
                </a:moveTo>
                <a:lnTo>
                  <a:pt x="293496" y="12331"/>
                </a:lnTo>
                <a:cubicBezTo>
                  <a:pt x="456364" y="175199"/>
                  <a:pt x="557100" y="400199"/>
                  <a:pt x="557100" y="648727"/>
                </a:cubicBezTo>
                <a:cubicBezTo>
                  <a:pt x="557100" y="679793"/>
                  <a:pt x="555526" y="710492"/>
                  <a:pt x="552453" y="740747"/>
                </a:cubicBezTo>
                <a:lnTo>
                  <a:pt x="549855" y="757771"/>
                </a:lnTo>
                <a:lnTo>
                  <a:pt x="524281" y="764346"/>
                </a:lnTo>
                <a:cubicBezTo>
                  <a:pt x="465694" y="776335"/>
                  <a:pt x="405032" y="782631"/>
                  <a:pt x="342900" y="782631"/>
                </a:cubicBezTo>
                <a:cubicBezTo>
                  <a:pt x="249702" y="782631"/>
                  <a:pt x="159813" y="768465"/>
                  <a:pt x="75268" y="742169"/>
                </a:cubicBezTo>
                <a:lnTo>
                  <a:pt x="3390" y="715862"/>
                </a:lnTo>
                <a:lnTo>
                  <a:pt x="0" y="648727"/>
                </a:lnTo>
                <a:cubicBezTo>
                  <a:pt x="0" y="400199"/>
                  <a:pt x="100736" y="175199"/>
                  <a:pt x="263604" y="12331"/>
                </a:cubicBezTo>
                <a:lnTo>
                  <a:pt x="278550" y="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5" name="テキスト ボックス 14">
            <a:extLst>
              <a:ext uri="{FF2B5EF4-FFF2-40B4-BE49-F238E27FC236}">
                <a16:creationId xmlns:a16="http://schemas.microsoft.com/office/drawing/2014/main" id="{35F4F7FD-0C03-FF2F-164C-49E8C980469B}"/>
              </a:ext>
            </a:extLst>
          </p:cNvPr>
          <p:cNvSpPr txBox="1"/>
          <p:nvPr/>
        </p:nvSpPr>
        <p:spPr>
          <a:xfrm>
            <a:off x="2952579" y="3084483"/>
            <a:ext cx="1132041" cy="646331"/>
          </a:xfrm>
          <a:prstGeom prst="rect">
            <a:avLst/>
          </a:prstGeom>
          <a:noFill/>
        </p:spPr>
        <p:txBody>
          <a:bodyPr wrap="none" rtlCol="0">
            <a:spAutoFit/>
          </a:bodyPr>
          <a:lstStyle/>
          <a:p>
            <a:pPr algn="ctr"/>
            <a:r>
              <a:rPr kumimoji="1" lang="en-US" altLang="ja-JP" b="1" dirty="0">
                <a:solidFill>
                  <a:schemeClr val="bg1"/>
                </a:solidFill>
                <a:latin typeface="+mj-lt"/>
              </a:rPr>
              <a:t>Green</a:t>
            </a:r>
          </a:p>
          <a:p>
            <a:pPr algn="ctr"/>
            <a:r>
              <a:rPr kumimoji="1" lang="en-US" altLang="ja-JP" b="1" dirty="0">
                <a:solidFill>
                  <a:schemeClr val="bg1"/>
                </a:solidFill>
                <a:latin typeface="+mj-lt"/>
              </a:rPr>
              <a:t>(0, 255, 0)</a:t>
            </a:r>
            <a:endParaRPr kumimoji="1" lang="ja-JP" altLang="en-US" b="1">
              <a:solidFill>
                <a:schemeClr val="bg1"/>
              </a:solidFill>
              <a:latin typeface="+mj-lt"/>
            </a:endParaRPr>
          </a:p>
        </p:txBody>
      </p:sp>
      <p:sp>
        <p:nvSpPr>
          <p:cNvPr id="16" name="テキスト ボックス 15">
            <a:extLst>
              <a:ext uri="{FF2B5EF4-FFF2-40B4-BE49-F238E27FC236}">
                <a16:creationId xmlns:a16="http://schemas.microsoft.com/office/drawing/2014/main" id="{95025B58-4EA9-5C21-436F-960202959180}"/>
              </a:ext>
            </a:extLst>
          </p:cNvPr>
          <p:cNvSpPr txBox="1"/>
          <p:nvPr/>
        </p:nvSpPr>
        <p:spPr>
          <a:xfrm>
            <a:off x="4770420" y="3081158"/>
            <a:ext cx="1138453" cy="646331"/>
          </a:xfrm>
          <a:prstGeom prst="rect">
            <a:avLst/>
          </a:prstGeom>
          <a:noFill/>
        </p:spPr>
        <p:txBody>
          <a:bodyPr wrap="none" rtlCol="0">
            <a:spAutoFit/>
          </a:bodyPr>
          <a:lstStyle/>
          <a:p>
            <a:pPr algn="ctr"/>
            <a:r>
              <a:rPr kumimoji="1" lang="en-US" altLang="ja-JP" b="1" dirty="0">
                <a:solidFill>
                  <a:schemeClr val="bg1"/>
                </a:solidFill>
                <a:latin typeface="+mj-lt"/>
              </a:rPr>
              <a:t>Blue</a:t>
            </a:r>
          </a:p>
          <a:p>
            <a:pPr algn="ctr"/>
            <a:r>
              <a:rPr kumimoji="1" lang="en-US" altLang="ja-JP" b="1" dirty="0">
                <a:solidFill>
                  <a:schemeClr val="bg1"/>
                </a:solidFill>
                <a:latin typeface="+mj-lt"/>
              </a:rPr>
              <a:t>(0, 0, 255)</a:t>
            </a:r>
            <a:endParaRPr kumimoji="1" lang="ja-JP" altLang="en-US" b="1">
              <a:solidFill>
                <a:schemeClr val="bg1"/>
              </a:solidFill>
              <a:latin typeface="+mj-lt"/>
            </a:endParaRPr>
          </a:p>
        </p:txBody>
      </p:sp>
      <p:sp>
        <p:nvSpPr>
          <p:cNvPr id="17" name="テキスト ボックス 16">
            <a:extLst>
              <a:ext uri="{FF2B5EF4-FFF2-40B4-BE49-F238E27FC236}">
                <a16:creationId xmlns:a16="http://schemas.microsoft.com/office/drawing/2014/main" id="{619E3587-2003-4CA0-489C-07DB01F80DA1}"/>
              </a:ext>
            </a:extLst>
          </p:cNvPr>
          <p:cNvSpPr txBox="1"/>
          <p:nvPr/>
        </p:nvSpPr>
        <p:spPr>
          <a:xfrm>
            <a:off x="2146107" y="1903675"/>
            <a:ext cx="1372492" cy="646331"/>
          </a:xfrm>
          <a:prstGeom prst="rect">
            <a:avLst/>
          </a:prstGeom>
          <a:noFill/>
        </p:spPr>
        <p:txBody>
          <a:bodyPr wrap="none" rtlCol="0">
            <a:spAutoFit/>
          </a:bodyPr>
          <a:lstStyle/>
          <a:p>
            <a:pPr algn="ctr"/>
            <a:r>
              <a:rPr kumimoji="1" lang="en-US" altLang="ja-JP" b="1" dirty="0">
                <a:solidFill>
                  <a:schemeClr val="tx1"/>
                </a:solidFill>
                <a:latin typeface="+mj-lt"/>
              </a:rPr>
              <a:t>Yellow</a:t>
            </a:r>
          </a:p>
          <a:p>
            <a:pPr algn="ctr"/>
            <a:r>
              <a:rPr kumimoji="1" lang="en-US" altLang="ja-JP" b="1" dirty="0">
                <a:solidFill>
                  <a:schemeClr val="tx1"/>
                </a:solidFill>
                <a:latin typeface="+mj-lt"/>
              </a:rPr>
              <a:t>(255, 255, 0)</a:t>
            </a:r>
            <a:endParaRPr kumimoji="1" lang="ja-JP" altLang="en-US" b="1">
              <a:solidFill>
                <a:schemeClr val="tx1"/>
              </a:solidFill>
              <a:latin typeface="+mj-lt"/>
            </a:endParaRPr>
          </a:p>
        </p:txBody>
      </p:sp>
      <p:sp>
        <p:nvSpPr>
          <p:cNvPr id="18" name="テキスト ボックス 17">
            <a:extLst>
              <a:ext uri="{FF2B5EF4-FFF2-40B4-BE49-F238E27FC236}">
                <a16:creationId xmlns:a16="http://schemas.microsoft.com/office/drawing/2014/main" id="{18F957DF-B874-0A12-CA18-514518ED8919}"/>
              </a:ext>
            </a:extLst>
          </p:cNvPr>
          <p:cNvSpPr txBox="1"/>
          <p:nvPr/>
        </p:nvSpPr>
        <p:spPr>
          <a:xfrm>
            <a:off x="3685270" y="4103611"/>
            <a:ext cx="1425391" cy="646331"/>
          </a:xfrm>
          <a:prstGeom prst="rect">
            <a:avLst/>
          </a:prstGeom>
          <a:noFill/>
        </p:spPr>
        <p:txBody>
          <a:bodyPr wrap="none" rtlCol="0">
            <a:spAutoFit/>
          </a:bodyPr>
          <a:lstStyle/>
          <a:p>
            <a:pPr algn="ctr"/>
            <a:r>
              <a:rPr kumimoji="1" lang="en-US" altLang="ja-JP" b="1" dirty="0">
                <a:solidFill>
                  <a:schemeClr val="tx1"/>
                </a:solidFill>
                <a:latin typeface="+mj-lt"/>
              </a:rPr>
              <a:t>Cyan</a:t>
            </a:r>
          </a:p>
          <a:p>
            <a:pPr algn="ctr"/>
            <a:r>
              <a:rPr kumimoji="1" lang="en-US" altLang="ja-JP" b="1" dirty="0">
                <a:solidFill>
                  <a:schemeClr val="tx1"/>
                </a:solidFill>
                <a:latin typeface="+mj-lt"/>
              </a:rPr>
              <a:t> (0, 255, 255)</a:t>
            </a:r>
            <a:endParaRPr kumimoji="1" lang="ja-JP" altLang="en-US" b="1">
              <a:solidFill>
                <a:schemeClr val="tx1"/>
              </a:solidFill>
              <a:latin typeface="+mj-lt"/>
            </a:endParaRPr>
          </a:p>
        </p:txBody>
      </p:sp>
      <p:sp>
        <p:nvSpPr>
          <p:cNvPr id="19" name="テキスト ボックス 18">
            <a:extLst>
              <a:ext uri="{FF2B5EF4-FFF2-40B4-BE49-F238E27FC236}">
                <a16:creationId xmlns:a16="http://schemas.microsoft.com/office/drawing/2014/main" id="{3655538B-0EA8-228C-3860-41460466B7B7}"/>
              </a:ext>
            </a:extLst>
          </p:cNvPr>
          <p:cNvSpPr txBox="1"/>
          <p:nvPr/>
        </p:nvSpPr>
        <p:spPr>
          <a:xfrm>
            <a:off x="5547140" y="1903675"/>
            <a:ext cx="1372492" cy="646331"/>
          </a:xfrm>
          <a:prstGeom prst="rect">
            <a:avLst/>
          </a:prstGeom>
          <a:noFill/>
        </p:spPr>
        <p:txBody>
          <a:bodyPr wrap="none" rtlCol="0">
            <a:spAutoFit/>
          </a:bodyPr>
          <a:lstStyle/>
          <a:p>
            <a:pPr algn="ctr"/>
            <a:r>
              <a:rPr kumimoji="1" lang="en-US" altLang="ja-JP" b="1" dirty="0">
                <a:solidFill>
                  <a:schemeClr val="tx1"/>
                </a:solidFill>
                <a:latin typeface="+mj-lt"/>
              </a:rPr>
              <a:t>Magenta</a:t>
            </a:r>
          </a:p>
          <a:p>
            <a:pPr algn="ctr"/>
            <a:r>
              <a:rPr kumimoji="1" lang="en-US" altLang="ja-JP" b="1" dirty="0">
                <a:solidFill>
                  <a:schemeClr val="tx1"/>
                </a:solidFill>
                <a:latin typeface="+mj-lt"/>
              </a:rPr>
              <a:t>(255, 0, 255)</a:t>
            </a:r>
            <a:endParaRPr kumimoji="1" lang="ja-JP" altLang="en-US" b="1">
              <a:solidFill>
                <a:schemeClr val="tx1"/>
              </a:solidFill>
              <a:latin typeface="+mj-lt"/>
            </a:endParaRPr>
          </a:p>
        </p:txBody>
      </p:sp>
      <p:sp>
        <p:nvSpPr>
          <p:cNvPr id="20" name="テキスト ボックス 19">
            <a:extLst>
              <a:ext uri="{FF2B5EF4-FFF2-40B4-BE49-F238E27FC236}">
                <a16:creationId xmlns:a16="http://schemas.microsoft.com/office/drawing/2014/main" id="{B1C7AC5D-47D2-45A1-C608-1936EEEC8BFD}"/>
              </a:ext>
            </a:extLst>
          </p:cNvPr>
          <p:cNvSpPr txBox="1"/>
          <p:nvPr/>
        </p:nvSpPr>
        <p:spPr>
          <a:xfrm>
            <a:off x="5341960" y="4274292"/>
            <a:ext cx="1659429" cy="646331"/>
          </a:xfrm>
          <a:prstGeom prst="rect">
            <a:avLst/>
          </a:prstGeom>
          <a:noFill/>
          <a:ln>
            <a:solidFill>
              <a:schemeClr val="accent1">
                <a:shade val="15000"/>
              </a:schemeClr>
            </a:solidFill>
          </a:ln>
        </p:spPr>
        <p:txBody>
          <a:bodyPr wrap="none" rtlCol="0">
            <a:spAutoFit/>
          </a:bodyPr>
          <a:lstStyle/>
          <a:p>
            <a:pPr algn="ctr"/>
            <a:r>
              <a:rPr kumimoji="1" lang="en-US" altLang="ja-JP" b="1" dirty="0">
                <a:solidFill>
                  <a:schemeClr val="tx1"/>
                </a:solidFill>
                <a:latin typeface="+mj-lt"/>
              </a:rPr>
              <a:t>White</a:t>
            </a:r>
          </a:p>
          <a:p>
            <a:pPr algn="ctr"/>
            <a:r>
              <a:rPr kumimoji="1" lang="en-US" altLang="ja-JP" b="1" dirty="0">
                <a:solidFill>
                  <a:schemeClr val="tx1"/>
                </a:solidFill>
                <a:latin typeface="+mj-lt"/>
              </a:rPr>
              <a:t> (255, 255, 255)</a:t>
            </a:r>
            <a:endParaRPr kumimoji="1" lang="ja-JP" altLang="en-US" b="1">
              <a:solidFill>
                <a:schemeClr val="tx1"/>
              </a:solidFill>
              <a:latin typeface="+mj-lt"/>
            </a:endParaRPr>
          </a:p>
        </p:txBody>
      </p:sp>
      <p:cxnSp>
        <p:nvCxnSpPr>
          <p:cNvPr id="22" name="直線矢印コネクタ 21">
            <a:extLst>
              <a:ext uri="{FF2B5EF4-FFF2-40B4-BE49-F238E27FC236}">
                <a16:creationId xmlns:a16="http://schemas.microsoft.com/office/drawing/2014/main" id="{9C99D6BB-B065-D285-2634-6771A7EC627A}"/>
              </a:ext>
            </a:extLst>
          </p:cNvPr>
          <p:cNvCxnSpPr>
            <a:cxnSpLocks/>
          </p:cNvCxnSpPr>
          <p:nvPr/>
        </p:nvCxnSpPr>
        <p:spPr>
          <a:xfrm flipH="1" flipV="1">
            <a:off x="4559098" y="3247346"/>
            <a:ext cx="780548" cy="108073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830E8F6-425B-713E-5479-A593D573F04D}"/>
              </a:ext>
            </a:extLst>
          </p:cNvPr>
          <p:cNvSpPr txBox="1"/>
          <p:nvPr/>
        </p:nvSpPr>
        <p:spPr>
          <a:xfrm>
            <a:off x="845197" y="788963"/>
            <a:ext cx="6553200" cy="646331"/>
          </a:xfrm>
          <a:prstGeom prst="rect">
            <a:avLst/>
          </a:prstGeom>
          <a:noFill/>
        </p:spPr>
        <p:txBody>
          <a:bodyPr wrap="square" rtlCol="0">
            <a:spAutoFit/>
          </a:bodyPr>
          <a:lstStyle/>
          <a:p>
            <a:r>
              <a:rPr kumimoji="1" lang="ja-JP" altLang="en-US" b="1"/>
              <a:t>コンピュータで画像を扱う際の標準的な色の表現方法の一つ</a:t>
            </a:r>
            <a:endParaRPr kumimoji="1" lang="en-US" altLang="ja-JP" b="1" dirty="0"/>
          </a:p>
          <a:p>
            <a:r>
              <a:rPr kumimoji="1" lang="en-US" altLang="ja-JP" b="1" dirty="0"/>
              <a:t>Red, Green, Blue</a:t>
            </a:r>
            <a:r>
              <a:rPr kumimoji="1" lang="ja-JP" altLang="en-US" b="1"/>
              <a:t>の数値</a:t>
            </a:r>
            <a:r>
              <a:rPr kumimoji="1" lang="en-US" altLang="ja-JP" b="1" dirty="0"/>
              <a:t>(0~255)</a:t>
            </a:r>
            <a:r>
              <a:rPr kumimoji="1" lang="ja-JP" altLang="en-US" b="1"/>
              <a:t>の組み合わせで表現する</a:t>
            </a:r>
          </a:p>
        </p:txBody>
      </p:sp>
      <p:sp>
        <p:nvSpPr>
          <p:cNvPr id="2" name="スライド番号プレースホルダー 1">
            <a:extLst>
              <a:ext uri="{FF2B5EF4-FFF2-40B4-BE49-F238E27FC236}">
                <a16:creationId xmlns:a16="http://schemas.microsoft.com/office/drawing/2014/main" id="{5A88273E-CD05-C0B0-E879-E35F3831267D}"/>
              </a:ext>
            </a:extLst>
          </p:cNvPr>
          <p:cNvSpPr>
            <a:spLocks noGrp="1"/>
          </p:cNvSpPr>
          <p:nvPr>
            <p:ph type="sldNum" sz="quarter" idx="2"/>
          </p:nvPr>
        </p:nvSpPr>
        <p:spPr/>
        <p:txBody>
          <a:bodyPr/>
          <a:lstStyle/>
          <a:p>
            <a:fld id="{86CB4B4D-7CA3-9044-876B-883B54F8677D}" type="slidenum">
              <a:rPr lang="en-US" altLang="ja-JP" smtClean="0"/>
              <a:t>38</a:t>
            </a:fld>
            <a:endParaRPr lang="ja-JP" altLang="en-US"/>
          </a:p>
        </p:txBody>
      </p:sp>
    </p:spTree>
    <p:extLst>
      <p:ext uri="{BB962C8B-B14F-4D97-AF65-F5344CB8AC3E}">
        <p14:creationId xmlns:p14="http://schemas.microsoft.com/office/powerpoint/2010/main" val="56999924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D6C85-714A-9C8A-5348-5278AD854B42}"/>
            </a:ext>
          </a:extLst>
        </p:cNvPr>
        <p:cNvGrpSpPr/>
        <p:nvPr/>
      </p:nvGrpSpPr>
      <p:grpSpPr>
        <a:xfrm>
          <a:off x="0" y="0"/>
          <a:ext cx="0" cy="0"/>
          <a:chOff x="0" y="0"/>
          <a:chExt cx="0" cy="0"/>
        </a:xfrm>
      </p:grpSpPr>
      <p:sp>
        <p:nvSpPr>
          <p:cNvPr id="3" name="(10, 10, 1)の1は何を表しているか">
            <a:extLst>
              <a:ext uri="{FF2B5EF4-FFF2-40B4-BE49-F238E27FC236}">
                <a16:creationId xmlns:a16="http://schemas.microsoft.com/office/drawing/2014/main" id="{00683443-9E74-40CF-CB75-E8BF7BD14722}"/>
              </a:ext>
            </a:extLst>
          </p:cNvPr>
          <p:cNvSpPr txBox="1"/>
          <p:nvPr/>
        </p:nvSpPr>
        <p:spPr>
          <a:xfrm>
            <a:off x="2710695" y="117971"/>
            <a:ext cx="3539430" cy="338554"/>
          </a:xfrm>
          <a:prstGeom prst="rect">
            <a:avLst/>
          </a:prstGeom>
          <a:solidFill>
            <a:schemeClr val="accent5"/>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1950"/>
              <a:t>画像データを配列データに変換</a:t>
            </a:r>
            <a:endParaRPr sz="1950"/>
          </a:p>
        </p:txBody>
      </p:sp>
      <p:pic>
        <p:nvPicPr>
          <p:cNvPr id="4" name="図 3" descr="テーブル&#10;&#10;自動的に生成された説明">
            <a:extLst>
              <a:ext uri="{FF2B5EF4-FFF2-40B4-BE49-F238E27FC236}">
                <a16:creationId xmlns:a16="http://schemas.microsoft.com/office/drawing/2014/main" id="{0FE3CAFE-2A8D-1625-15BB-AF1601EAD1E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8600" y="843750"/>
            <a:ext cx="8686800" cy="3456000"/>
          </a:xfrm>
          <a:prstGeom prst="rect">
            <a:avLst/>
          </a:prstGeom>
        </p:spPr>
      </p:pic>
      <p:sp>
        <p:nvSpPr>
          <p:cNvPr id="5" name="テキスト ボックス 4">
            <a:extLst>
              <a:ext uri="{FF2B5EF4-FFF2-40B4-BE49-F238E27FC236}">
                <a16:creationId xmlns:a16="http://schemas.microsoft.com/office/drawing/2014/main" id="{9C58C667-7CDA-FE34-554F-1CE3112A1F20}"/>
              </a:ext>
            </a:extLst>
          </p:cNvPr>
          <p:cNvSpPr txBox="1"/>
          <p:nvPr/>
        </p:nvSpPr>
        <p:spPr>
          <a:xfrm>
            <a:off x="3200400" y="4456142"/>
            <a:ext cx="3382657" cy="461665"/>
          </a:xfrm>
          <a:prstGeom prst="rect">
            <a:avLst/>
          </a:prstGeom>
          <a:noFill/>
        </p:spPr>
        <p:txBody>
          <a:bodyPr wrap="none" rtlCol="0">
            <a:spAutoFit/>
          </a:bodyPr>
          <a:lstStyle/>
          <a:p>
            <a:r>
              <a:rPr kumimoji="1" lang="en-US" altLang="ja-JP" sz="2400" b="1" dirty="0">
                <a:latin typeface="Courier New" panose="02070309020205020404" pitchFamily="49" charset="0"/>
                <a:ea typeface="Meiryo" panose="020B0604030504040204" pitchFamily="34" charset="-128"/>
                <a:cs typeface="Courier New" panose="02070309020205020404" pitchFamily="49" charset="0"/>
              </a:rPr>
              <a:t>10 × 10 × 3 (3</a:t>
            </a:r>
            <a:r>
              <a:rPr kumimoji="1" lang="ja-JP" altLang="en-US" sz="2400" b="1">
                <a:latin typeface="Courier New" panose="02070309020205020404" pitchFamily="49" charset="0"/>
                <a:ea typeface="Meiryo" panose="020B0604030504040204" pitchFamily="34" charset="-128"/>
                <a:cs typeface="Courier New" panose="02070309020205020404" pitchFamily="49" charset="0"/>
              </a:rPr>
              <a:t>色</a:t>
            </a:r>
            <a:r>
              <a:rPr kumimoji="1" lang="en-US" altLang="ja-JP" sz="2400" b="1" dirty="0">
                <a:latin typeface="Courier New" panose="02070309020205020404" pitchFamily="49" charset="0"/>
                <a:ea typeface="Meiryo" panose="020B0604030504040204" pitchFamily="34" charset="-128"/>
                <a:cs typeface="Courier New" panose="02070309020205020404" pitchFamily="49" charset="0"/>
              </a:rPr>
              <a:t>)</a:t>
            </a:r>
            <a:endParaRPr kumimoji="1" lang="ja-JP" altLang="en-US" sz="2400" b="1">
              <a:latin typeface="Courier New" panose="02070309020205020404" pitchFamily="49" charset="0"/>
              <a:ea typeface="Meiryo" panose="020B0604030504040204" pitchFamily="34" charset="-128"/>
              <a:cs typeface="Courier New" panose="02070309020205020404" pitchFamily="49" charset="0"/>
            </a:endParaRPr>
          </a:p>
        </p:txBody>
      </p:sp>
      <p:sp>
        <p:nvSpPr>
          <p:cNvPr id="2" name="スライド番号プレースホルダー 1">
            <a:extLst>
              <a:ext uri="{FF2B5EF4-FFF2-40B4-BE49-F238E27FC236}">
                <a16:creationId xmlns:a16="http://schemas.microsoft.com/office/drawing/2014/main" id="{B7ABA499-C750-2CF0-6D5A-6FD032F1102A}"/>
              </a:ext>
            </a:extLst>
          </p:cNvPr>
          <p:cNvSpPr>
            <a:spLocks noGrp="1"/>
          </p:cNvSpPr>
          <p:nvPr>
            <p:ph type="sldNum" sz="quarter" idx="2"/>
          </p:nvPr>
        </p:nvSpPr>
        <p:spPr/>
        <p:txBody>
          <a:bodyPr/>
          <a:lstStyle/>
          <a:p>
            <a:fld id="{86CB4B4D-7CA3-9044-876B-883B54F8677D}" type="slidenum">
              <a:rPr lang="en-US" altLang="ja-JP" smtClean="0"/>
              <a:t>39</a:t>
            </a:fld>
            <a:endParaRPr lang="ja-JP" altLang="en-US"/>
          </a:p>
        </p:txBody>
      </p:sp>
    </p:spTree>
    <p:extLst>
      <p:ext uri="{BB962C8B-B14F-4D97-AF65-F5344CB8AC3E}">
        <p14:creationId xmlns:p14="http://schemas.microsoft.com/office/powerpoint/2010/main" val="7420892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7740" y="579184"/>
            <a:ext cx="7088521" cy="3985132"/>
            <a:chOff x="139700" y="850900"/>
            <a:chExt cx="10414000" cy="5854700"/>
          </a:xfrm>
        </p:grpSpPr>
        <p:pic>
          <p:nvPicPr>
            <p:cNvPr id="3" name="object 3"/>
            <p:cNvPicPr/>
            <p:nvPr/>
          </p:nvPicPr>
          <p:blipFill>
            <a:blip r:embed="rId2" cstate="print"/>
            <a:stretch>
              <a:fillRect/>
            </a:stretch>
          </p:blipFill>
          <p:spPr>
            <a:xfrm>
              <a:off x="334695" y="1338791"/>
              <a:ext cx="9944791" cy="5171651"/>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a:p>
          </p:txBody>
        </p:sp>
      </p:grpSp>
      <p:sp>
        <p:nvSpPr>
          <p:cNvPr id="5" name="ニューラルネットワークとは(軽く復習)">
            <a:extLst>
              <a:ext uri="{FF2B5EF4-FFF2-40B4-BE49-F238E27FC236}">
                <a16:creationId xmlns:a16="http://schemas.microsoft.com/office/drawing/2014/main" id="{00B80C58-B8FF-8B0E-14BD-FCD56EDFED8B}"/>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機械学習と深層学習の違い</a:t>
            </a:r>
            <a:endParaRPr sz="2400" b="1" dirty="0">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F1BA0AB0-0A7B-CB1B-5650-119C446538EB}"/>
              </a:ext>
            </a:extLst>
          </p:cNvPr>
          <p:cNvSpPr>
            <a:spLocks noGrp="1"/>
          </p:cNvSpPr>
          <p:nvPr>
            <p:ph type="sldNum" sz="quarter" idx="7"/>
          </p:nvPr>
        </p:nvSpPr>
        <p:spPr/>
        <p:txBody>
          <a:bodyPr/>
          <a:lstStyle/>
          <a:p>
            <a:fld id="{B6F15528-21DE-4FAA-801E-634DDDAF4B2B}" type="slidenum">
              <a:rPr lang="en-US" altLang="ja-JP" smtClean="0"/>
              <a:t>4</a:t>
            </a:fld>
            <a:endParaRPr lang="ja-JP"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A6089-860A-4512-C874-74DDE5E0100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A5747D6-F492-969B-DE0C-791F3749B053}"/>
              </a:ext>
            </a:extLst>
          </p:cNvPr>
          <p:cNvSpPr txBox="1"/>
          <p:nvPr/>
        </p:nvSpPr>
        <p:spPr>
          <a:xfrm>
            <a:off x="284953" y="972337"/>
            <a:ext cx="726033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rPr>
              <a:t>17-9</a:t>
            </a:r>
            <a:r>
              <a:rPr lang="ja-JP" altLang="en-US" sz="2000" b="1">
                <a:solidFill>
                  <a:schemeClr val="tx2"/>
                </a:solidFill>
                <a:latin typeface="Meiryo" panose="020B0604030504040204" pitchFamily="34" charset="-128"/>
                <a:ea typeface="Meiryo" panose="020B0604030504040204" pitchFamily="34" charset="-128"/>
                <a:cs typeface="Courier New" panose="02070309020205020404" pitchFamily="49" charset="0"/>
              </a:rPr>
              <a:t> </a:t>
            </a:r>
            <a:r>
              <a:rPr lang="ja-JP" altLang="en-US" sz="2000" b="1">
                <a:solidFill>
                  <a:schemeClr val="tx2"/>
                </a:solidFill>
                <a:effectLst/>
                <a:latin typeface="Meiryo" panose="020B0604030504040204" pitchFamily="34" charset="-128"/>
                <a:ea typeface="Meiryo" panose="020B0604030504040204" pitchFamily="34" charset="-128"/>
                <a:cs typeface="Courier New" panose="02070309020205020404" pitchFamily="49" charset="0"/>
              </a:rPr>
              <a:t>インデックスで三次元配列へのアクセス</a:t>
            </a:r>
            <a:endParaRPr lang="en-US" altLang="ja-JP" sz="2000" b="1" dirty="0">
              <a:solidFill>
                <a:schemeClr val="tx2"/>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49F76EB2-66E6-D9ED-EDE3-B8025DE08176}"/>
              </a:ext>
            </a:extLst>
          </p:cNvPr>
          <p:cNvSpPr/>
          <p:nvPr/>
        </p:nvSpPr>
        <p:spPr>
          <a:xfrm>
            <a:off x="466808" y="1395113"/>
            <a:ext cx="4695261" cy="724608"/>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2000" b="1" dirty="0">
                <a:solidFill>
                  <a:srgbClr val="00B050"/>
                </a:solidFill>
                <a:effectLst/>
                <a:latin typeface="Courier New" panose="02070309020205020404" pitchFamily="49" charset="0"/>
              </a:rPr>
              <a:t>#0</a:t>
            </a:r>
            <a:r>
              <a:rPr lang="ja-JP" altLang="en-US" sz="2000" b="1">
                <a:solidFill>
                  <a:srgbClr val="00B050"/>
                </a:solidFill>
                <a:effectLst/>
                <a:latin typeface="Courier New" panose="02070309020205020404" pitchFamily="49" charset="0"/>
              </a:rPr>
              <a:t>行目</a:t>
            </a:r>
            <a:endParaRPr lang="en" altLang="ja-JP" sz="2000" b="1" dirty="0">
              <a:solidFill>
                <a:srgbClr val="00B050"/>
              </a:solidFill>
              <a:effectLst/>
              <a:latin typeface="Courier New" panose="02070309020205020404" pitchFamily="49" charset="0"/>
            </a:endParaRPr>
          </a:p>
          <a:p>
            <a:r>
              <a:rPr lang="en" altLang="ja-JP" sz="2000" b="1" dirty="0">
                <a:solidFill>
                  <a:srgbClr val="F2CC2C"/>
                </a:solidFill>
                <a:effectLst/>
                <a:latin typeface="Courier New" panose="02070309020205020404" pitchFamily="49" charset="0"/>
              </a:rPr>
              <a:t>print</a:t>
            </a:r>
            <a:r>
              <a:rPr lang="en" altLang="ja-JP" sz="2000" b="1" dirty="0">
                <a:solidFill>
                  <a:srgbClr val="000000"/>
                </a:solidFill>
                <a:effectLst/>
                <a:latin typeface="Courier New" panose="02070309020205020404" pitchFamily="49" charset="0"/>
              </a:rPr>
              <a:t>(test3_img[0])</a:t>
            </a:r>
          </a:p>
        </p:txBody>
      </p:sp>
      <p:sp>
        <p:nvSpPr>
          <p:cNvPr id="2" name="①学習モデルの選択(今回は線形回帰)…">
            <a:extLst>
              <a:ext uri="{FF2B5EF4-FFF2-40B4-BE49-F238E27FC236}">
                <a16:creationId xmlns:a16="http://schemas.microsoft.com/office/drawing/2014/main" id="{AC7979AC-E910-1686-0A6F-4623F792FDFD}"/>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31ADB976-73AB-13D6-C5A3-E74CF358F210}"/>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4C3309D7-9DF0-B96F-DA20-8C051A7C1BC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sz="2400" b="1" dirty="0">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F4FA6044-B87C-9342-FFE7-66C394F438D4}"/>
              </a:ext>
            </a:extLst>
          </p:cNvPr>
          <p:cNvSpPr/>
          <p:nvPr/>
        </p:nvSpPr>
        <p:spPr>
          <a:xfrm>
            <a:off x="8185794" y="4618107"/>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37" name="①学習モデルの選択…">
            <a:extLst>
              <a:ext uri="{FF2B5EF4-FFF2-40B4-BE49-F238E27FC236}">
                <a16:creationId xmlns:a16="http://schemas.microsoft.com/office/drawing/2014/main" id="{F2E5B955-1BF7-9F87-BD25-C014075C82A2}"/>
              </a:ext>
            </a:extLst>
          </p:cNvPr>
          <p:cNvSpPr txBox="1"/>
          <p:nvPr/>
        </p:nvSpPr>
        <p:spPr>
          <a:xfrm>
            <a:off x="6843562" y="-19050"/>
            <a:ext cx="2300438" cy="118069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8" name="test.jpgがファイルの保存場所と同じ場所にあることを確認 !!">
            <a:extLst>
              <a:ext uri="{FF2B5EF4-FFF2-40B4-BE49-F238E27FC236}">
                <a16:creationId xmlns:a16="http://schemas.microsoft.com/office/drawing/2014/main" id="{15E5E490-332D-1AA1-85AC-A43EA9A5E382}"/>
              </a:ext>
            </a:extLst>
          </p:cNvPr>
          <p:cNvSpPr txBox="1"/>
          <p:nvPr/>
        </p:nvSpPr>
        <p:spPr>
          <a:xfrm>
            <a:off x="466808" y="2448360"/>
            <a:ext cx="4693692" cy="592470"/>
          </a:xfrm>
          <a:prstGeom prst="rect">
            <a:avLst/>
          </a:prstGeom>
          <a:ln w="25400">
            <a:solidFill>
              <a:schemeClr val="accent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44000" tIns="19050" rIns="19050" bIns="19050" anchor="ctr">
            <a:spAutoFit/>
          </a:bodyPr>
          <a:lstStyle>
            <a:lvl1pPr>
              <a:defRPr sz="4500">
                <a:latin typeface="Arial"/>
                <a:ea typeface="Arial"/>
                <a:cs typeface="Arial"/>
                <a:sym typeface="Arial"/>
              </a:defRPr>
            </a:lvl1pPr>
          </a:lstStyle>
          <a:p>
            <a:r>
              <a:rPr lang="en" altLang="ja-JP" sz="1800" b="1" dirty="0">
                <a:solidFill>
                  <a:srgbClr val="00B050"/>
                </a:solidFill>
                <a:effectLst/>
                <a:latin typeface="Courier New" panose="02070309020205020404" pitchFamily="49" charset="0"/>
              </a:rPr>
              <a:t>#0</a:t>
            </a:r>
            <a:r>
              <a:rPr lang="ja-JP" altLang="en-US" sz="1800" b="1">
                <a:solidFill>
                  <a:srgbClr val="00B050"/>
                </a:solidFill>
                <a:effectLst/>
                <a:latin typeface="Courier New" panose="02070309020205020404" pitchFamily="49" charset="0"/>
              </a:rPr>
              <a:t>行目の</a:t>
            </a:r>
            <a:r>
              <a:rPr lang="en-US" altLang="ja-JP" sz="1800" b="1" dirty="0">
                <a:solidFill>
                  <a:srgbClr val="00B050"/>
                </a:solidFill>
                <a:latin typeface="Courier New" panose="02070309020205020404" pitchFamily="49" charset="0"/>
              </a:rPr>
              <a:t>0</a:t>
            </a:r>
            <a:r>
              <a:rPr lang="ja-JP" altLang="en-US" sz="1800" b="1">
                <a:solidFill>
                  <a:srgbClr val="00B050"/>
                </a:solidFill>
                <a:effectLst/>
                <a:latin typeface="Courier New" panose="02070309020205020404" pitchFamily="49" charset="0"/>
              </a:rPr>
              <a:t>列目</a:t>
            </a:r>
            <a:endParaRPr lang="en" altLang="ja-JP" sz="1800" b="1" dirty="0">
              <a:solidFill>
                <a:srgbClr val="00B050"/>
              </a:solidFill>
              <a:effectLst/>
              <a:latin typeface="Courier New" panose="02070309020205020404" pitchFamily="49" charset="0"/>
            </a:endParaRPr>
          </a:p>
          <a:p>
            <a:r>
              <a:rPr lang="en" altLang="ja-JP" sz="1800" b="1" dirty="0">
                <a:solidFill>
                  <a:srgbClr val="F2CC2C"/>
                </a:solidFill>
                <a:effectLst/>
                <a:latin typeface="Courier New" panose="02070309020205020404" pitchFamily="49" charset="0"/>
              </a:rPr>
              <a:t>print</a:t>
            </a:r>
            <a:r>
              <a:rPr lang="en" altLang="ja-JP" sz="1800" b="1" dirty="0">
                <a:solidFill>
                  <a:srgbClr val="000000"/>
                </a:solidFill>
                <a:effectLst/>
                <a:latin typeface="Courier New" panose="02070309020205020404" pitchFamily="49" charset="0"/>
              </a:rPr>
              <a:t>(test3_img[0][0])</a:t>
            </a:r>
          </a:p>
        </p:txBody>
      </p:sp>
      <p:sp>
        <p:nvSpPr>
          <p:cNvPr id="9" name="下矢印 8">
            <a:extLst>
              <a:ext uri="{FF2B5EF4-FFF2-40B4-BE49-F238E27FC236}">
                <a16:creationId xmlns:a16="http://schemas.microsoft.com/office/drawing/2014/main" id="{0DCD96DA-F7D3-1C6A-F25C-36DB375E6B1A}"/>
              </a:ext>
            </a:extLst>
          </p:cNvPr>
          <p:cNvSpPr/>
          <p:nvPr/>
        </p:nvSpPr>
        <p:spPr>
          <a:xfrm rot="16200000" flipH="1">
            <a:off x="679882" y="4386248"/>
            <a:ext cx="427102" cy="34665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0" name="テキスト ボックス 9">
            <a:extLst>
              <a:ext uri="{FF2B5EF4-FFF2-40B4-BE49-F238E27FC236}">
                <a16:creationId xmlns:a16="http://schemas.microsoft.com/office/drawing/2014/main" id="{1752A702-F069-AEF8-8201-4251453CF878}"/>
              </a:ext>
            </a:extLst>
          </p:cNvPr>
          <p:cNvSpPr txBox="1"/>
          <p:nvPr/>
        </p:nvSpPr>
        <p:spPr>
          <a:xfrm>
            <a:off x="5782205" y="1397497"/>
            <a:ext cx="2777778" cy="2862322"/>
          </a:xfrm>
          <a:prstGeom prst="rect">
            <a:avLst/>
          </a:prstGeom>
          <a:noFill/>
        </p:spPr>
        <p:txBody>
          <a:bodyPr wrap="square">
            <a:spAutoFit/>
          </a:bodyPr>
          <a:lstStyle/>
          <a:p>
            <a:pPr algn="just"/>
            <a:r>
              <a:rPr lang="en-US" altLang="ja-JP" b="1" i="0" dirty="0">
                <a:solidFill>
                  <a:srgbClr val="212121"/>
                </a:solidFill>
                <a:effectLst/>
                <a:latin typeface="Courier New" panose="02070309020205020404" pitchFamily="49" charset="0"/>
              </a:rPr>
              <a:t>[[79. 116. 197.]</a:t>
            </a:r>
          </a:p>
          <a:p>
            <a:pPr algn="just"/>
            <a:r>
              <a:rPr lang="en-US" altLang="ja-JP" b="1" i="0" dirty="0">
                <a:solidFill>
                  <a:srgbClr val="212121"/>
                </a:solidFill>
                <a:effectLst/>
                <a:latin typeface="Courier New" panose="02070309020205020404" pitchFamily="49" charset="0"/>
              </a:rPr>
              <a:t> [76. 113. 194.]</a:t>
            </a:r>
          </a:p>
          <a:p>
            <a:pPr algn="just"/>
            <a:r>
              <a:rPr lang="en-US" altLang="ja-JP" b="1" i="0" dirty="0">
                <a:solidFill>
                  <a:srgbClr val="212121"/>
                </a:solidFill>
                <a:effectLst/>
                <a:latin typeface="Courier New" panose="02070309020205020404" pitchFamily="49" charset="0"/>
              </a:rPr>
              <a:t> [71. 109. 190.]</a:t>
            </a:r>
          </a:p>
          <a:p>
            <a:pPr algn="just"/>
            <a:r>
              <a:rPr lang="en-US" altLang="ja-JP" b="1" i="0" dirty="0">
                <a:solidFill>
                  <a:srgbClr val="212121"/>
                </a:solidFill>
                <a:effectLst/>
                <a:latin typeface="Courier New" panose="02070309020205020404" pitchFamily="49" charset="0"/>
              </a:rPr>
              <a:t> [ 65. 112. 190.]</a:t>
            </a:r>
          </a:p>
          <a:p>
            <a:pPr algn="just"/>
            <a:r>
              <a:rPr lang="en-US" altLang="ja-JP" b="1" i="0" dirty="0">
                <a:solidFill>
                  <a:srgbClr val="212121"/>
                </a:solidFill>
                <a:effectLst/>
                <a:latin typeface="Courier New" panose="02070309020205020404" pitchFamily="49" charset="0"/>
              </a:rPr>
              <a:t> [ 65. 112. 190.]</a:t>
            </a:r>
          </a:p>
          <a:p>
            <a:pPr algn="just"/>
            <a:r>
              <a:rPr lang="en-US" altLang="ja-JP" b="1" i="0" dirty="0">
                <a:solidFill>
                  <a:srgbClr val="212121"/>
                </a:solidFill>
                <a:effectLst/>
                <a:latin typeface="Courier New" panose="02070309020205020404" pitchFamily="49" charset="0"/>
              </a:rPr>
              <a:t> [ 62. 109. 187.]</a:t>
            </a:r>
          </a:p>
          <a:p>
            <a:pPr algn="just"/>
            <a:r>
              <a:rPr lang="en-US" altLang="ja-JP" b="1" i="0" dirty="0">
                <a:solidFill>
                  <a:srgbClr val="212121"/>
                </a:solidFill>
                <a:effectLst/>
                <a:latin typeface="Courier New" panose="02070309020205020404" pitchFamily="49" charset="0"/>
              </a:rPr>
              <a:t> [ 62. 109. 187.]</a:t>
            </a:r>
          </a:p>
          <a:p>
            <a:pPr algn="just"/>
            <a:r>
              <a:rPr lang="en-US" altLang="ja-JP" b="1" i="0" dirty="0">
                <a:solidFill>
                  <a:srgbClr val="212121"/>
                </a:solidFill>
                <a:effectLst/>
                <a:latin typeface="Courier New" panose="02070309020205020404" pitchFamily="49" charset="0"/>
              </a:rPr>
              <a:t> [ 62. 109. 187.]</a:t>
            </a:r>
          </a:p>
          <a:p>
            <a:pPr algn="just"/>
            <a:r>
              <a:rPr lang="en-US" altLang="ja-JP" b="1" i="0" dirty="0">
                <a:solidFill>
                  <a:srgbClr val="212121"/>
                </a:solidFill>
                <a:effectLst/>
                <a:latin typeface="Courier New" panose="02070309020205020404" pitchFamily="49" charset="0"/>
              </a:rPr>
              <a:t> [ 65. 112. 190.]</a:t>
            </a:r>
          </a:p>
          <a:p>
            <a:pPr algn="just"/>
            <a:r>
              <a:rPr lang="en-US" altLang="ja-JP" b="1" i="0" dirty="0">
                <a:solidFill>
                  <a:srgbClr val="212121"/>
                </a:solidFill>
                <a:effectLst/>
                <a:latin typeface="Courier New" panose="02070309020205020404" pitchFamily="49" charset="0"/>
              </a:rPr>
              <a:t> [ 76. 113. 194.]]</a:t>
            </a:r>
          </a:p>
        </p:txBody>
      </p:sp>
      <p:sp>
        <p:nvSpPr>
          <p:cNvPr id="11" name="test.jpgがファイルの保存場所と同じ場所にあることを確認 !!">
            <a:extLst>
              <a:ext uri="{FF2B5EF4-FFF2-40B4-BE49-F238E27FC236}">
                <a16:creationId xmlns:a16="http://schemas.microsoft.com/office/drawing/2014/main" id="{2C1CEA27-76D6-E251-0CF6-45A1A0C6EAA3}"/>
              </a:ext>
            </a:extLst>
          </p:cNvPr>
          <p:cNvSpPr txBox="1"/>
          <p:nvPr/>
        </p:nvSpPr>
        <p:spPr>
          <a:xfrm>
            <a:off x="217634" y="3646404"/>
            <a:ext cx="5912839" cy="35702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500">
                <a:latin typeface="Arial"/>
                <a:ea typeface="Arial"/>
                <a:cs typeface="Arial"/>
                <a:sym typeface="Arial"/>
              </a:defRPr>
            </a:lvl1pPr>
          </a:lstStyle>
          <a:p>
            <a:pPr algn="l">
              <a:lnSpc>
                <a:spcPct val="120000"/>
              </a:lnSpc>
              <a:spcBef>
                <a:spcPts val="600"/>
              </a:spcBef>
            </a:pPr>
            <a:endParaRPr lang="en-US" sz="1800" b="1" dirty="0">
              <a:solidFill>
                <a:schemeClr val="tx1"/>
              </a:solidFill>
              <a:latin typeface="Meiryo" panose="020B0604030504040204" pitchFamily="34" charset="-128"/>
              <a:ea typeface="Meiryo" panose="020B0604030504040204" pitchFamily="34" charset="-128"/>
              <a:cs typeface="Courier New" panose="02070309020205020404" pitchFamily="49" charset="0"/>
            </a:endParaRPr>
          </a:p>
        </p:txBody>
      </p:sp>
      <p:sp>
        <p:nvSpPr>
          <p:cNvPr id="6" name="正方形/長方形 5">
            <a:extLst>
              <a:ext uri="{FF2B5EF4-FFF2-40B4-BE49-F238E27FC236}">
                <a16:creationId xmlns:a16="http://schemas.microsoft.com/office/drawing/2014/main" id="{177C53C9-2D1B-3DF4-0DC8-033C1FDB4CBF}"/>
              </a:ext>
            </a:extLst>
          </p:cNvPr>
          <p:cNvSpPr/>
          <p:nvPr/>
        </p:nvSpPr>
        <p:spPr>
          <a:xfrm>
            <a:off x="5778196" y="1397497"/>
            <a:ext cx="2781787" cy="27871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9219B78-9B81-EB51-9FFB-8C9D8CBA53F6}"/>
              </a:ext>
            </a:extLst>
          </p:cNvPr>
          <p:cNvSpPr txBox="1"/>
          <p:nvPr/>
        </p:nvSpPr>
        <p:spPr>
          <a:xfrm>
            <a:off x="521638" y="3646404"/>
            <a:ext cx="4584032" cy="646331"/>
          </a:xfrm>
          <a:prstGeom prst="rect">
            <a:avLst/>
          </a:prstGeom>
          <a:noFill/>
          <a:ln w="25400">
            <a:solidFill>
              <a:schemeClr val="accent1"/>
            </a:solidFill>
          </a:ln>
        </p:spPr>
        <p:txBody>
          <a:bodyPr wrap="square">
            <a:spAutoFit/>
          </a:bodyPr>
          <a:lstStyle/>
          <a:p>
            <a:r>
              <a:rPr lang="en" altLang="ja-JP" sz="1800" b="1" dirty="0">
                <a:solidFill>
                  <a:srgbClr val="00B050"/>
                </a:solidFill>
                <a:effectLst/>
                <a:latin typeface="Courier New" panose="02070309020205020404" pitchFamily="49" charset="0"/>
              </a:rPr>
              <a:t>#0</a:t>
            </a:r>
            <a:r>
              <a:rPr lang="ja-JP" altLang="en-US" sz="1800" b="1">
                <a:solidFill>
                  <a:srgbClr val="00B050"/>
                </a:solidFill>
                <a:effectLst/>
                <a:latin typeface="Courier New" panose="02070309020205020404" pitchFamily="49" charset="0"/>
              </a:rPr>
              <a:t>行目</a:t>
            </a:r>
            <a:r>
              <a:rPr lang="en-US" altLang="ja-JP" b="1" dirty="0">
                <a:solidFill>
                  <a:srgbClr val="00B050"/>
                </a:solidFill>
                <a:latin typeface="Courier New" panose="02070309020205020404" pitchFamily="49" charset="0"/>
              </a:rPr>
              <a:t>0</a:t>
            </a:r>
            <a:r>
              <a:rPr lang="ja-JP" altLang="en-US" sz="1800" b="1">
                <a:solidFill>
                  <a:srgbClr val="00B050"/>
                </a:solidFill>
                <a:effectLst/>
                <a:latin typeface="Courier New" panose="02070309020205020404" pitchFamily="49" charset="0"/>
              </a:rPr>
              <a:t>列目の</a:t>
            </a:r>
            <a:r>
              <a:rPr lang="en-US" altLang="ja-JP" b="1" dirty="0">
                <a:solidFill>
                  <a:srgbClr val="00B050"/>
                </a:solidFill>
                <a:latin typeface="Courier New" panose="02070309020205020404" pitchFamily="49" charset="0"/>
              </a:rPr>
              <a:t>0</a:t>
            </a:r>
            <a:r>
              <a:rPr lang="ja-JP" altLang="en-US" sz="1800" b="1">
                <a:solidFill>
                  <a:srgbClr val="00B050"/>
                </a:solidFill>
                <a:effectLst/>
                <a:latin typeface="Courier New" panose="02070309020205020404" pitchFamily="49" charset="0"/>
              </a:rPr>
              <a:t>要素目</a:t>
            </a:r>
            <a:r>
              <a:rPr lang="en-US" altLang="ja-JP" sz="1800" b="1" dirty="0">
                <a:solidFill>
                  <a:srgbClr val="00B050"/>
                </a:solidFill>
                <a:effectLst/>
                <a:latin typeface="Courier New" panose="02070309020205020404" pitchFamily="49" charset="0"/>
              </a:rPr>
              <a:t>(Red</a:t>
            </a:r>
            <a:r>
              <a:rPr lang="ja-JP" altLang="en-US" sz="1800" b="1">
                <a:solidFill>
                  <a:srgbClr val="00B050"/>
                </a:solidFill>
                <a:effectLst/>
                <a:latin typeface="Courier New" panose="02070309020205020404" pitchFamily="49" charset="0"/>
              </a:rPr>
              <a:t>の値）</a:t>
            </a:r>
            <a:r>
              <a:rPr lang="en" altLang="ja-JP" sz="1800" b="1" dirty="0">
                <a:solidFill>
                  <a:srgbClr val="00B050"/>
                </a:solidFill>
                <a:effectLst/>
                <a:latin typeface="Courier New" panose="02070309020205020404" pitchFamily="49" charset="0"/>
              </a:rPr>
              <a:t> </a:t>
            </a:r>
            <a:r>
              <a:rPr lang="en" altLang="ja-JP" sz="1800" b="1" dirty="0">
                <a:solidFill>
                  <a:srgbClr val="F2CC2C"/>
                </a:solidFill>
                <a:effectLst/>
                <a:latin typeface="Courier New" panose="02070309020205020404" pitchFamily="49" charset="0"/>
              </a:rPr>
              <a:t>print</a:t>
            </a:r>
            <a:r>
              <a:rPr lang="en" altLang="ja-JP" sz="1800" b="1" dirty="0">
                <a:solidFill>
                  <a:srgbClr val="000000"/>
                </a:solidFill>
                <a:effectLst/>
                <a:latin typeface="Courier New" panose="02070309020205020404" pitchFamily="49" charset="0"/>
              </a:rPr>
              <a:t>(test3_img[0][0][0])</a:t>
            </a:r>
          </a:p>
        </p:txBody>
      </p:sp>
      <p:sp>
        <p:nvSpPr>
          <p:cNvPr id="15" name="テキスト ボックス 14">
            <a:extLst>
              <a:ext uri="{FF2B5EF4-FFF2-40B4-BE49-F238E27FC236}">
                <a16:creationId xmlns:a16="http://schemas.microsoft.com/office/drawing/2014/main" id="{B25A3EC8-4B25-F77F-3450-839FFA3F33C9}"/>
              </a:ext>
            </a:extLst>
          </p:cNvPr>
          <p:cNvSpPr txBox="1"/>
          <p:nvPr/>
        </p:nvSpPr>
        <p:spPr>
          <a:xfrm>
            <a:off x="1056027" y="3140392"/>
            <a:ext cx="3282616" cy="400110"/>
          </a:xfrm>
          <a:prstGeom prst="rect">
            <a:avLst/>
          </a:prstGeom>
          <a:noFill/>
        </p:spPr>
        <p:txBody>
          <a:bodyPr wrap="square">
            <a:spAutoFit/>
          </a:bodyPr>
          <a:lstStyle/>
          <a:p>
            <a:pPr algn="just"/>
            <a:r>
              <a:rPr lang="en-US" altLang="ja-JP" sz="2000" b="1" i="0" dirty="0">
                <a:solidFill>
                  <a:srgbClr val="212121"/>
                </a:solidFill>
                <a:effectLst/>
                <a:latin typeface="Courier New" panose="02070309020205020404" pitchFamily="49" charset="0"/>
              </a:rPr>
              <a:t>[ 79. 116. 197.]</a:t>
            </a:r>
          </a:p>
        </p:txBody>
      </p:sp>
      <p:sp>
        <p:nvSpPr>
          <p:cNvPr id="16" name="下矢印 15">
            <a:extLst>
              <a:ext uri="{FF2B5EF4-FFF2-40B4-BE49-F238E27FC236}">
                <a16:creationId xmlns:a16="http://schemas.microsoft.com/office/drawing/2014/main" id="{FBD26E46-8088-9173-0DBF-3A4F32E31D17}"/>
              </a:ext>
            </a:extLst>
          </p:cNvPr>
          <p:cNvSpPr/>
          <p:nvPr/>
        </p:nvSpPr>
        <p:spPr>
          <a:xfrm rot="16200000" flipH="1">
            <a:off x="5226379" y="1570641"/>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8" name="テキスト ボックス 17">
            <a:extLst>
              <a:ext uri="{FF2B5EF4-FFF2-40B4-BE49-F238E27FC236}">
                <a16:creationId xmlns:a16="http://schemas.microsoft.com/office/drawing/2014/main" id="{1BCABEA2-B2BB-F2C8-4BA8-1F7DD780627A}"/>
              </a:ext>
            </a:extLst>
          </p:cNvPr>
          <p:cNvSpPr txBox="1"/>
          <p:nvPr/>
        </p:nvSpPr>
        <p:spPr>
          <a:xfrm>
            <a:off x="1166635" y="4382847"/>
            <a:ext cx="2544083" cy="400110"/>
          </a:xfrm>
          <a:prstGeom prst="rect">
            <a:avLst/>
          </a:prstGeom>
          <a:noFill/>
        </p:spPr>
        <p:txBody>
          <a:bodyPr wrap="square">
            <a:spAutoFit/>
          </a:bodyPr>
          <a:lstStyle/>
          <a:p>
            <a:pPr algn="just"/>
            <a:r>
              <a:rPr lang="en-US" altLang="ja-JP" sz="2000" b="1" i="0" dirty="0">
                <a:solidFill>
                  <a:srgbClr val="212121"/>
                </a:solidFill>
                <a:effectLst/>
                <a:latin typeface="Courier New" panose="02070309020205020404" pitchFamily="49" charset="0"/>
              </a:rPr>
              <a:t>79.0</a:t>
            </a:r>
            <a:endParaRPr lang="ja-JP" altLang="ja-JP" sz="2000" b="1" kern="100">
              <a:solidFill>
                <a:srgbClr val="FF0000"/>
              </a:solidFill>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19" name="下矢印 18">
            <a:extLst>
              <a:ext uri="{FF2B5EF4-FFF2-40B4-BE49-F238E27FC236}">
                <a16:creationId xmlns:a16="http://schemas.microsoft.com/office/drawing/2014/main" id="{DC60CFB5-926A-0E45-7F1F-19572DED6A07}"/>
              </a:ext>
            </a:extLst>
          </p:cNvPr>
          <p:cNvSpPr/>
          <p:nvPr/>
        </p:nvSpPr>
        <p:spPr>
          <a:xfrm rot="16200000" flipH="1">
            <a:off x="683192" y="3151733"/>
            <a:ext cx="427102" cy="34665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7" name="スライド番号プレースホルダー 6">
            <a:extLst>
              <a:ext uri="{FF2B5EF4-FFF2-40B4-BE49-F238E27FC236}">
                <a16:creationId xmlns:a16="http://schemas.microsoft.com/office/drawing/2014/main" id="{59F6B2A0-BBD9-0B0B-87BF-2E494223FD90}"/>
              </a:ext>
            </a:extLst>
          </p:cNvPr>
          <p:cNvSpPr>
            <a:spLocks noGrp="1"/>
          </p:cNvSpPr>
          <p:nvPr>
            <p:ph type="sldNum" sz="quarter" idx="2"/>
          </p:nvPr>
        </p:nvSpPr>
        <p:spPr/>
        <p:txBody>
          <a:bodyPr/>
          <a:lstStyle/>
          <a:p>
            <a:fld id="{86CB4B4D-7CA3-9044-876B-883B54F8677D}" type="slidenum">
              <a:rPr lang="en-US" altLang="ja-JP" smtClean="0"/>
              <a:t>40</a:t>
            </a:fld>
            <a:endParaRPr lang="ja-JP" altLang="en-US"/>
          </a:p>
        </p:txBody>
      </p:sp>
    </p:spTree>
    <p:extLst>
      <p:ext uri="{BB962C8B-B14F-4D97-AF65-F5344CB8AC3E}">
        <p14:creationId xmlns:p14="http://schemas.microsoft.com/office/powerpoint/2010/main" val="228313209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B6157-24FF-DBFF-FC76-5964084C8B08}"/>
            </a:ext>
          </a:extLst>
        </p:cNvPr>
        <p:cNvGrpSpPr/>
        <p:nvPr/>
      </p:nvGrpSpPr>
      <p:grpSpPr>
        <a:xfrm>
          <a:off x="0" y="0"/>
          <a:ext cx="0" cy="0"/>
          <a:chOff x="0" y="0"/>
          <a:chExt cx="0" cy="0"/>
        </a:xfrm>
      </p:grpSpPr>
      <p:pic>
        <p:nvPicPr>
          <p:cNvPr id="4" name="図 3" descr="テーブル&#10;&#10;自動的に生成された説明">
            <a:extLst>
              <a:ext uri="{FF2B5EF4-FFF2-40B4-BE49-F238E27FC236}">
                <a16:creationId xmlns:a16="http://schemas.microsoft.com/office/drawing/2014/main" id="{AA00D484-9B0D-EEEA-087F-6A513E8CE39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8600" y="1249350"/>
            <a:ext cx="8686800" cy="3456000"/>
          </a:xfrm>
          <a:prstGeom prst="rect">
            <a:avLst/>
          </a:prstGeom>
        </p:spPr>
      </p:pic>
      <p:sp>
        <p:nvSpPr>
          <p:cNvPr id="5" name="テキスト ボックス 4">
            <a:extLst>
              <a:ext uri="{FF2B5EF4-FFF2-40B4-BE49-F238E27FC236}">
                <a16:creationId xmlns:a16="http://schemas.microsoft.com/office/drawing/2014/main" id="{69C3C161-258D-7B12-622A-5C83D830BC97}"/>
              </a:ext>
            </a:extLst>
          </p:cNvPr>
          <p:cNvSpPr txBox="1"/>
          <p:nvPr/>
        </p:nvSpPr>
        <p:spPr>
          <a:xfrm>
            <a:off x="3566830" y="4642501"/>
            <a:ext cx="2480166" cy="461665"/>
          </a:xfrm>
          <a:prstGeom prst="rect">
            <a:avLst/>
          </a:prstGeom>
          <a:noFill/>
        </p:spPr>
        <p:txBody>
          <a:bodyPr wrap="none" rtlCol="0">
            <a:spAutoFit/>
          </a:bodyPr>
          <a:lstStyle/>
          <a:p>
            <a:r>
              <a:rPr kumimoji="1" lang="en-US" altLang="ja-JP" sz="2400" b="1" dirty="0">
                <a:latin typeface="Courier New" panose="02070309020205020404" pitchFamily="49" charset="0"/>
                <a:ea typeface="Meiryo" panose="020B0604030504040204" pitchFamily="34" charset="-128"/>
                <a:cs typeface="Courier New" panose="02070309020205020404" pitchFamily="49" charset="0"/>
              </a:rPr>
              <a:t>10×10×3(3</a:t>
            </a:r>
            <a:r>
              <a:rPr kumimoji="1" lang="ja-JP" altLang="en-US" sz="2400" b="1">
                <a:latin typeface="Courier New" panose="02070309020205020404" pitchFamily="49" charset="0"/>
                <a:ea typeface="Meiryo" panose="020B0604030504040204" pitchFamily="34" charset="-128"/>
                <a:cs typeface="Courier New" panose="02070309020205020404" pitchFamily="49" charset="0"/>
              </a:rPr>
              <a:t>色</a:t>
            </a:r>
            <a:r>
              <a:rPr kumimoji="1" lang="en-US" altLang="ja-JP" sz="2400" b="1" dirty="0">
                <a:latin typeface="Courier New" panose="02070309020205020404" pitchFamily="49" charset="0"/>
                <a:ea typeface="Meiryo" panose="020B0604030504040204" pitchFamily="34" charset="-128"/>
                <a:cs typeface="Courier New" panose="02070309020205020404" pitchFamily="49" charset="0"/>
              </a:rPr>
              <a:t>)</a:t>
            </a:r>
            <a:endParaRPr kumimoji="1" lang="ja-JP" altLang="en-US" sz="2400" b="1">
              <a:latin typeface="Courier New" panose="02070309020205020404" pitchFamily="49" charset="0"/>
              <a:ea typeface="Meiryo" panose="020B0604030504040204" pitchFamily="34" charset="-128"/>
              <a:cs typeface="Courier New" panose="02070309020205020404" pitchFamily="49" charset="0"/>
            </a:endParaRPr>
          </a:p>
        </p:txBody>
      </p:sp>
      <p:sp>
        <p:nvSpPr>
          <p:cNvPr id="2" name="正方形/長方形 1">
            <a:extLst>
              <a:ext uri="{FF2B5EF4-FFF2-40B4-BE49-F238E27FC236}">
                <a16:creationId xmlns:a16="http://schemas.microsoft.com/office/drawing/2014/main" id="{894E48E0-8061-479E-2921-7F3309C74B6A}"/>
              </a:ext>
            </a:extLst>
          </p:cNvPr>
          <p:cNvSpPr/>
          <p:nvPr/>
        </p:nvSpPr>
        <p:spPr>
          <a:xfrm>
            <a:off x="5562600" y="710579"/>
            <a:ext cx="2971800" cy="386054"/>
          </a:xfrm>
          <a:prstGeom prst="rect">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b="1" dirty="0">
                <a:solidFill>
                  <a:srgbClr val="F2CC2C"/>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(test3_img[0])</a:t>
            </a:r>
          </a:p>
        </p:txBody>
      </p:sp>
      <p:sp>
        <p:nvSpPr>
          <p:cNvPr id="6" name="正方形/長方形 5">
            <a:extLst>
              <a:ext uri="{FF2B5EF4-FFF2-40B4-BE49-F238E27FC236}">
                <a16:creationId xmlns:a16="http://schemas.microsoft.com/office/drawing/2014/main" id="{AD0ABD2C-52EF-B4D2-C20D-39FBE7993E1D}"/>
              </a:ext>
            </a:extLst>
          </p:cNvPr>
          <p:cNvSpPr/>
          <p:nvPr/>
        </p:nvSpPr>
        <p:spPr>
          <a:xfrm>
            <a:off x="304800" y="1249350"/>
            <a:ext cx="8610600" cy="432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2A647A4B-B789-AC23-9800-26CE63B3FD17}"/>
              </a:ext>
            </a:extLst>
          </p:cNvPr>
          <p:cNvSpPr/>
          <p:nvPr/>
        </p:nvSpPr>
        <p:spPr>
          <a:xfrm>
            <a:off x="1981200" y="567375"/>
            <a:ext cx="3431448" cy="386054"/>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b="1" dirty="0">
                <a:solidFill>
                  <a:srgbClr val="F2CC2C"/>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(test3_img[0]</a:t>
            </a:r>
            <a:r>
              <a:rPr lang="en-US" altLang="ja-JP" b="1" dirty="0">
                <a:solidFill>
                  <a:srgbClr val="000000"/>
                </a:solidFill>
                <a:latin typeface="Courier New" panose="02070309020205020404" pitchFamily="49" charset="0"/>
              </a:rPr>
              <a:t>[0]</a:t>
            </a:r>
            <a:r>
              <a:rPr lang="en" altLang="ja-JP" b="1" dirty="0">
                <a:solidFill>
                  <a:srgbClr val="000000"/>
                </a:solidFill>
                <a:effectLst/>
                <a:latin typeface="Courier New" panose="02070309020205020404" pitchFamily="49" charset="0"/>
              </a:rPr>
              <a:t>)</a:t>
            </a:r>
          </a:p>
        </p:txBody>
      </p:sp>
      <p:sp>
        <p:nvSpPr>
          <p:cNvPr id="8" name="正方形/長方形 7">
            <a:extLst>
              <a:ext uri="{FF2B5EF4-FFF2-40B4-BE49-F238E27FC236}">
                <a16:creationId xmlns:a16="http://schemas.microsoft.com/office/drawing/2014/main" id="{2A8B375F-039D-480D-2D24-47E8ECCC974D}"/>
              </a:ext>
            </a:extLst>
          </p:cNvPr>
          <p:cNvSpPr/>
          <p:nvPr/>
        </p:nvSpPr>
        <p:spPr>
          <a:xfrm>
            <a:off x="152400" y="104963"/>
            <a:ext cx="3857061" cy="386054"/>
          </a:xfrm>
          <a:prstGeom prst="rect">
            <a:avLst/>
          </a:prstGeom>
          <a:noFill/>
          <a:ln w="254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b="1" dirty="0">
                <a:solidFill>
                  <a:srgbClr val="F2CC2C"/>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(test3_img[0]</a:t>
            </a:r>
            <a:r>
              <a:rPr lang="en-US" altLang="ja-JP" b="1" dirty="0">
                <a:solidFill>
                  <a:srgbClr val="000000"/>
                </a:solidFill>
                <a:latin typeface="Courier New" panose="02070309020205020404" pitchFamily="49" charset="0"/>
              </a:rPr>
              <a:t>[0][0]</a:t>
            </a:r>
            <a:r>
              <a:rPr lang="en" altLang="ja-JP" b="1" dirty="0">
                <a:solidFill>
                  <a:srgbClr val="000000"/>
                </a:solidFill>
                <a:effectLst/>
                <a:latin typeface="Courier New" panose="02070309020205020404" pitchFamily="49" charset="0"/>
              </a:rPr>
              <a:t>)</a:t>
            </a:r>
          </a:p>
        </p:txBody>
      </p:sp>
      <p:sp>
        <p:nvSpPr>
          <p:cNvPr id="9" name="正方形/長方形 8">
            <a:extLst>
              <a:ext uri="{FF2B5EF4-FFF2-40B4-BE49-F238E27FC236}">
                <a16:creationId xmlns:a16="http://schemas.microsoft.com/office/drawing/2014/main" id="{DC35EFB7-EC31-B5AB-E8EF-3A4CEF3DB9F7}"/>
              </a:ext>
            </a:extLst>
          </p:cNvPr>
          <p:cNvSpPr/>
          <p:nvPr/>
        </p:nvSpPr>
        <p:spPr>
          <a:xfrm>
            <a:off x="326571" y="1124226"/>
            <a:ext cx="914400" cy="613649"/>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344D9C8-8A39-1433-37E8-DC9C68608777}"/>
              </a:ext>
            </a:extLst>
          </p:cNvPr>
          <p:cNvSpPr/>
          <p:nvPr/>
        </p:nvSpPr>
        <p:spPr>
          <a:xfrm>
            <a:off x="381000" y="1352550"/>
            <a:ext cx="283029" cy="3048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FF30B06B-1918-82F5-E038-02662A55DD9C}"/>
              </a:ext>
            </a:extLst>
          </p:cNvPr>
          <p:cNvSpPr>
            <a:spLocks noGrp="1"/>
          </p:cNvSpPr>
          <p:nvPr>
            <p:ph type="sldNum" sz="quarter" idx="2"/>
          </p:nvPr>
        </p:nvSpPr>
        <p:spPr/>
        <p:txBody>
          <a:bodyPr/>
          <a:lstStyle/>
          <a:p>
            <a:fld id="{86CB4B4D-7CA3-9044-876B-883B54F8677D}" type="slidenum">
              <a:rPr lang="en-US" altLang="ja-JP" smtClean="0"/>
              <a:t>41</a:t>
            </a:fld>
            <a:endParaRPr lang="ja-JP" altLang="en-US"/>
          </a:p>
        </p:txBody>
      </p:sp>
    </p:spTree>
    <p:extLst>
      <p:ext uri="{BB962C8B-B14F-4D97-AF65-F5344CB8AC3E}">
        <p14:creationId xmlns:p14="http://schemas.microsoft.com/office/powerpoint/2010/main" val="30349101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画像を複数読み込んだ場合は？"/>
          <p:cNvSpPr txBox="1"/>
          <p:nvPr/>
        </p:nvSpPr>
        <p:spPr>
          <a:xfrm>
            <a:off x="1105776" y="128082"/>
            <a:ext cx="6264232" cy="504000"/>
          </a:xfrm>
          <a:prstGeom prst="rect">
            <a:avLst/>
          </a:prstGeom>
          <a:solidFill>
            <a:schemeClr val="accent5"/>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pPr algn="ctr"/>
            <a:r>
              <a:rPr sz="2400" b="1" dirty="0" err="1">
                <a:latin typeface="Meiryo" panose="020B0604030504040204" pitchFamily="34" charset="-128"/>
                <a:ea typeface="Meiryo" panose="020B0604030504040204" pitchFamily="34" charset="-128"/>
              </a:rPr>
              <a:t>画像を複数読み込んだ場合は</a:t>
            </a:r>
            <a:r>
              <a:rPr sz="2400" b="1" dirty="0">
                <a:latin typeface="Meiryo" panose="020B0604030504040204" pitchFamily="34" charset="-128"/>
                <a:ea typeface="Meiryo" panose="020B0604030504040204" pitchFamily="34" charset="-128"/>
              </a:rPr>
              <a:t>？</a:t>
            </a:r>
          </a:p>
        </p:txBody>
      </p:sp>
      <p:sp>
        <p:nvSpPr>
          <p:cNvPr id="506" name="[ [[[224.]…"/>
          <p:cNvSpPr txBox="1"/>
          <p:nvPr/>
        </p:nvSpPr>
        <p:spPr>
          <a:xfrm>
            <a:off x="2934480" y="1118210"/>
            <a:ext cx="938758" cy="28784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p>
            <a:pPr algn="l">
              <a:defRPr sz="3300">
                <a:latin typeface="Arial"/>
                <a:ea typeface="Arial"/>
                <a:cs typeface="Arial"/>
                <a:sym typeface="Arial"/>
              </a:defRPr>
            </a:pPr>
            <a:r>
              <a:rPr sz="1538" dirty="0">
                <a:solidFill>
                  <a:schemeClr val="accent5"/>
                </a:solidFill>
              </a:rPr>
              <a:t>[</a:t>
            </a:r>
            <a:r>
              <a:rPr lang="en-US" altLang="ja-JP" sz="1538" dirty="0"/>
              <a:t>[[[114.]</a:t>
            </a:r>
          </a:p>
          <a:p>
            <a:pPr algn="l">
              <a:defRPr sz="3300">
                <a:latin typeface="Arial"/>
                <a:ea typeface="Arial"/>
                <a:cs typeface="Arial"/>
                <a:sym typeface="Arial"/>
              </a:defRPr>
            </a:pPr>
            <a:r>
              <a:rPr lang="en-US" altLang="ja-JP" sz="1538" dirty="0"/>
              <a:t>  [111.]</a:t>
            </a:r>
          </a:p>
          <a:p>
            <a:pPr algn="l">
              <a:defRPr sz="3300">
                <a:latin typeface="Arial"/>
                <a:ea typeface="Arial"/>
                <a:cs typeface="Arial"/>
                <a:sym typeface="Arial"/>
              </a:defRPr>
            </a:pPr>
            <a:r>
              <a:rPr lang="en-US" altLang="ja-JP" sz="1538" dirty="0"/>
              <a:t>  [107.]</a:t>
            </a:r>
          </a:p>
          <a:p>
            <a:pPr algn="l">
              <a:defRPr sz="3300">
                <a:latin typeface="Arial"/>
                <a:ea typeface="Arial"/>
                <a:cs typeface="Arial"/>
                <a:sym typeface="Arial"/>
              </a:defRPr>
            </a:pPr>
            <a:r>
              <a:rPr lang="en-US" altLang="ja-JP" sz="1538" dirty="0"/>
              <a:t>  [107.]</a:t>
            </a:r>
          </a:p>
          <a:p>
            <a:pPr algn="l">
              <a:defRPr sz="3300">
                <a:latin typeface="Arial"/>
                <a:ea typeface="Arial"/>
                <a:cs typeface="Arial"/>
                <a:sym typeface="Arial"/>
              </a:defRPr>
            </a:pPr>
            <a:r>
              <a:rPr lang="en-US" altLang="ja-JP" sz="1538" dirty="0"/>
              <a:t>  [107.]</a:t>
            </a:r>
          </a:p>
          <a:p>
            <a:pPr algn="l">
              <a:defRPr sz="3300">
                <a:latin typeface="Arial"/>
                <a:ea typeface="Arial"/>
                <a:cs typeface="Arial"/>
                <a:sym typeface="Arial"/>
              </a:defRPr>
            </a:pPr>
            <a:r>
              <a:rPr lang="en-US" altLang="ja-JP" sz="1538" dirty="0"/>
              <a:t>  [104.]</a:t>
            </a:r>
          </a:p>
          <a:p>
            <a:pPr algn="l">
              <a:defRPr sz="3300">
                <a:latin typeface="Arial"/>
                <a:ea typeface="Arial"/>
                <a:cs typeface="Arial"/>
                <a:sym typeface="Arial"/>
              </a:defRPr>
            </a:pPr>
            <a:r>
              <a:rPr lang="en-US" altLang="ja-JP" sz="1538" dirty="0"/>
              <a:t>  [104.]</a:t>
            </a:r>
          </a:p>
          <a:p>
            <a:pPr algn="l">
              <a:defRPr sz="3300">
                <a:latin typeface="Arial"/>
                <a:ea typeface="Arial"/>
                <a:cs typeface="Arial"/>
                <a:sym typeface="Arial"/>
              </a:defRPr>
            </a:pPr>
            <a:r>
              <a:rPr lang="en-US" altLang="ja-JP" sz="1538" dirty="0"/>
              <a:t>  [104.]</a:t>
            </a:r>
          </a:p>
          <a:p>
            <a:pPr algn="l">
              <a:defRPr sz="3300">
                <a:latin typeface="Arial"/>
                <a:ea typeface="Arial"/>
                <a:cs typeface="Arial"/>
                <a:sym typeface="Arial"/>
              </a:defRPr>
            </a:pPr>
            <a:r>
              <a:rPr lang="en-US" altLang="ja-JP" sz="1538" dirty="0"/>
              <a:t>  [107.]</a:t>
            </a:r>
          </a:p>
          <a:p>
            <a:pPr algn="l">
              <a:defRPr sz="3300">
                <a:latin typeface="Arial"/>
                <a:ea typeface="Arial"/>
                <a:cs typeface="Arial"/>
                <a:sym typeface="Arial"/>
              </a:defRPr>
            </a:pPr>
            <a:r>
              <a:rPr lang="en-US" altLang="ja-JP" sz="1538" dirty="0"/>
              <a:t>  [111.]]</a:t>
            </a:r>
          </a:p>
          <a:p>
            <a:pPr algn="l">
              <a:defRPr sz="3300">
                <a:latin typeface="Arial"/>
                <a:ea typeface="Arial"/>
                <a:cs typeface="Arial"/>
                <a:sym typeface="Arial"/>
              </a:defRPr>
            </a:pPr>
            <a:r>
              <a:rPr lang="ja-JP" altLang="en-US" sz="1538"/>
              <a:t>　：　</a:t>
            </a:r>
          </a:p>
          <a:p>
            <a:pPr lvl="1" algn="l">
              <a:defRPr sz="4100">
                <a:latin typeface="Arial"/>
                <a:ea typeface="Arial"/>
                <a:cs typeface="Arial"/>
                <a:sym typeface="Arial"/>
              </a:defRPr>
            </a:pPr>
            <a:endParaRPr sz="1538" dirty="0"/>
          </a:p>
        </p:txBody>
      </p:sp>
      <p:sp>
        <p:nvSpPr>
          <p:cNvPr id="507" name="(4, 10, 10, 1)"/>
          <p:cNvSpPr txBox="1"/>
          <p:nvPr/>
        </p:nvSpPr>
        <p:spPr>
          <a:xfrm>
            <a:off x="1324896" y="693678"/>
            <a:ext cx="7131761" cy="3462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2000" b="1" dirty="0">
                <a:latin typeface="Meiryo" panose="020B0604030504040204" pitchFamily="34" charset="-128"/>
                <a:ea typeface="Meiryo" panose="020B0604030504040204" pitchFamily="34" charset="-128"/>
              </a:rPr>
              <a:t>画像を4枚読み込んだ時は </a:t>
            </a:r>
            <a:r>
              <a:rPr sz="2000" b="1" dirty="0">
                <a:latin typeface="Meiryo" panose="020B0604030504040204" pitchFamily="34" charset="-128"/>
                <a:ea typeface="Meiryo" panose="020B0604030504040204" pitchFamily="34" charset="-128"/>
              </a:rPr>
              <a:t>(4, 10, 10, 1)</a:t>
            </a:r>
            <a:r>
              <a:rPr lang="ja-JP" altLang="en-US" sz="2000" b="1">
                <a:latin typeface="Meiryo" panose="020B0604030504040204" pitchFamily="34" charset="-128"/>
                <a:ea typeface="Meiryo" panose="020B0604030504040204" pitchFamily="34" charset="-128"/>
              </a:rPr>
              <a:t>の</a:t>
            </a:r>
            <a:r>
              <a:rPr lang="en-US" altLang="ja-JP" sz="2000" b="1" dirty="0">
                <a:latin typeface="Meiryo" panose="020B0604030504040204" pitchFamily="34" charset="-128"/>
                <a:ea typeface="Meiryo" panose="020B0604030504040204" pitchFamily="34" charset="-128"/>
              </a:rPr>
              <a:t>4</a:t>
            </a:r>
            <a:r>
              <a:rPr lang="ja-JP" altLang="en-US" sz="2000" b="1">
                <a:latin typeface="Meiryo" panose="020B0604030504040204" pitchFamily="34" charset="-128"/>
                <a:ea typeface="Meiryo" panose="020B0604030504040204" pitchFamily="34" charset="-128"/>
              </a:rPr>
              <a:t>次元配列になる</a:t>
            </a:r>
            <a:endParaRPr sz="2000" b="1" dirty="0">
              <a:latin typeface="Meiryo" panose="020B0604030504040204" pitchFamily="34" charset="-128"/>
              <a:ea typeface="Meiryo" panose="020B0604030504040204" pitchFamily="34" charset="-128"/>
            </a:endParaRPr>
          </a:p>
        </p:txBody>
      </p:sp>
      <p:pic>
        <p:nvPicPr>
          <p:cNvPr id="508" name="スクリーンショット 2021-05-17 19.19.09.png" descr="スクリーンショット 2021-05-17 19.19.09.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803907" y="1474254"/>
            <a:ext cx="1637408" cy="1600860"/>
          </a:xfrm>
          <a:prstGeom prst="rect">
            <a:avLst/>
          </a:prstGeom>
          <a:ln w="12700">
            <a:miter lim="400000"/>
          </a:ln>
        </p:spPr>
      </p:pic>
      <p:pic>
        <p:nvPicPr>
          <p:cNvPr id="509" name="スクリーンショット 2021-05-17 19.19.09.png" descr="スクリーンショット 2021-05-17 19.19.09.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593493" y="1675527"/>
            <a:ext cx="1637408" cy="1600860"/>
          </a:xfrm>
          <a:prstGeom prst="rect">
            <a:avLst/>
          </a:prstGeom>
          <a:ln w="12700">
            <a:miter lim="400000"/>
          </a:ln>
        </p:spPr>
      </p:pic>
      <p:sp>
        <p:nvSpPr>
          <p:cNvPr id="513" name="[[[224.]…"/>
          <p:cNvSpPr txBox="1"/>
          <p:nvPr/>
        </p:nvSpPr>
        <p:spPr>
          <a:xfrm>
            <a:off x="4607492" y="1131148"/>
            <a:ext cx="692497" cy="26418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algn="l">
              <a:defRPr sz="4100">
                <a:latin typeface="Arial"/>
                <a:ea typeface="Arial"/>
                <a:cs typeface="Arial"/>
                <a:sym typeface="Arial"/>
              </a:defRPr>
            </a:pPr>
            <a:r>
              <a:rPr sz="1538" dirty="0"/>
              <a:t>[[[224.]</a:t>
            </a:r>
          </a:p>
          <a:p>
            <a:pPr algn="l">
              <a:defRPr sz="4100">
                <a:latin typeface="Arial"/>
                <a:ea typeface="Arial"/>
                <a:cs typeface="Arial"/>
                <a:sym typeface="Arial"/>
              </a:defRPr>
            </a:pPr>
            <a:r>
              <a:rPr sz="1538" dirty="0"/>
              <a:t>  [169.]</a:t>
            </a:r>
          </a:p>
          <a:p>
            <a:pPr algn="l">
              <a:defRPr sz="4100">
                <a:latin typeface="Arial"/>
                <a:ea typeface="Arial"/>
                <a:cs typeface="Arial"/>
                <a:sym typeface="Arial"/>
              </a:defRPr>
            </a:pPr>
            <a:r>
              <a:rPr sz="1538" dirty="0"/>
              <a:t>  [ 48.]</a:t>
            </a:r>
          </a:p>
          <a:p>
            <a:pPr algn="l">
              <a:defRPr sz="4100">
                <a:latin typeface="Arial"/>
                <a:ea typeface="Arial"/>
                <a:cs typeface="Arial"/>
                <a:sym typeface="Arial"/>
              </a:defRPr>
            </a:pPr>
            <a:r>
              <a:rPr sz="1538" dirty="0"/>
              <a:t>  [ 55.]</a:t>
            </a:r>
          </a:p>
          <a:p>
            <a:pPr algn="l">
              <a:defRPr sz="4100">
                <a:latin typeface="Arial"/>
                <a:ea typeface="Arial"/>
                <a:cs typeface="Arial"/>
                <a:sym typeface="Arial"/>
              </a:defRPr>
            </a:pPr>
            <a:r>
              <a:rPr sz="1538" dirty="0"/>
              <a:t>  [ 50.]</a:t>
            </a:r>
          </a:p>
          <a:p>
            <a:pPr algn="l">
              <a:defRPr sz="4100">
                <a:latin typeface="Arial"/>
                <a:ea typeface="Arial"/>
                <a:cs typeface="Arial"/>
                <a:sym typeface="Arial"/>
              </a:defRPr>
            </a:pPr>
            <a:r>
              <a:rPr sz="1538" dirty="0"/>
              <a:t>  [ 82.]</a:t>
            </a:r>
          </a:p>
          <a:p>
            <a:pPr algn="l">
              <a:defRPr sz="4100">
                <a:latin typeface="Arial"/>
                <a:ea typeface="Arial"/>
                <a:cs typeface="Arial"/>
                <a:sym typeface="Arial"/>
              </a:defRPr>
            </a:pPr>
            <a:r>
              <a:rPr sz="1538" dirty="0"/>
              <a:t>  [ 98.]</a:t>
            </a:r>
          </a:p>
          <a:p>
            <a:pPr algn="l">
              <a:defRPr sz="4100">
                <a:latin typeface="Arial"/>
                <a:ea typeface="Arial"/>
                <a:cs typeface="Arial"/>
                <a:sym typeface="Arial"/>
              </a:defRPr>
            </a:pPr>
            <a:r>
              <a:rPr sz="1538" dirty="0"/>
              <a:t>  [186.]</a:t>
            </a:r>
          </a:p>
          <a:p>
            <a:pPr algn="l">
              <a:defRPr sz="4100">
                <a:latin typeface="Arial"/>
                <a:ea typeface="Arial"/>
                <a:cs typeface="Arial"/>
                <a:sym typeface="Arial"/>
              </a:defRPr>
            </a:pPr>
            <a:r>
              <a:rPr sz="1538" dirty="0"/>
              <a:t>  [207.]</a:t>
            </a:r>
          </a:p>
          <a:p>
            <a:pPr algn="l">
              <a:defRPr sz="4100">
                <a:latin typeface="Arial"/>
                <a:ea typeface="Arial"/>
                <a:cs typeface="Arial"/>
                <a:sym typeface="Arial"/>
              </a:defRPr>
            </a:pPr>
            <a:r>
              <a:rPr sz="1538" dirty="0"/>
              <a:t>  [214.]]</a:t>
            </a:r>
          </a:p>
          <a:p>
            <a:pPr lvl="1" algn="l">
              <a:defRPr sz="4100">
                <a:latin typeface="Arial"/>
                <a:ea typeface="Arial"/>
                <a:cs typeface="Arial"/>
                <a:sym typeface="Arial"/>
              </a:defRPr>
            </a:pPr>
            <a:r>
              <a:rPr sz="1538" dirty="0"/>
              <a:t>：　</a:t>
            </a:r>
          </a:p>
        </p:txBody>
      </p:sp>
      <p:sp>
        <p:nvSpPr>
          <p:cNvPr id="514" name="[[[224.]…"/>
          <p:cNvSpPr txBox="1"/>
          <p:nvPr/>
        </p:nvSpPr>
        <p:spPr>
          <a:xfrm>
            <a:off x="5416242" y="1131148"/>
            <a:ext cx="692497" cy="26418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algn="l">
              <a:defRPr sz="4100">
                <a:latin typeface="Arial"/>
                <a:ea typeface="Arial"/>
                <a:cs typeface="Arial"/>
                <a:sym typeface="Arial"/>
              </a:defRPr>
            </a:pPr>
            <a:r>
              <a:rPr sz="1538" dirty="0"/>
              <a:t>[[[224.]</a:t>
            </a:r>
          </a:p>
          <a:p>
            <a:pPr algn="l">
              <a:defRPr sz="4100">
                <a:latin typeface="Arial"/>
                <a:ea typeface="Arial"/>
                <a:cs typeface="Arial"/>
                <a:sym typeface="Arial"/>
              </a:defRPr>
            </a:pPr>
            <a:r>
              <a:rPr sz="1538" dirty="0"/>
              <a:t>  [169.]</a:t>
            </a:r>
          </a:p>
          <a:p>
            <a:pPr algn="l">
              <a:defRPr sz="4100">
                <a:latin typeface="Arial"/>
                <a:ea typeface="Arial"/>
                <a:cs typeface="Arial"/>
                <a:sym typeface="Arial"/>
              </a:defRPr>
            </a:pPr>
            <a:r>
              <a:rPr sz="1538" dirty="0"/>
              <a:t>  [ 48.]</a:t>
            </a:r>
          </a:p>
          <a:p>
            <a:pPr algn="l">
              <a:defRPr sz="4100">
                <a:latin typeface="Arial"/>
                <a:ea typeface="Arial"/>
                <a:cs typeface="Arial"/>
                <a:sym typeface="Arial"/>
              </a:defRPr>
            </a:pPr>
            <a:r>
              <a:rPr sz="1538" dirty="0"/>
              <a:t>  [ 55.]</a:t>
            </a:r>
          </a:p>
          <a:p>
            <a:pPr algn="l">
              <a:defRPr sz="4100">
                <a:latin typeface="Arial"/>
                <a:ea typeface="Arial"/>
                <a:cs typeface="Arial"/>
                <a:sym typeface="Arial"/>
              </a:defRPr>
            </a:pPr>
            <a:r>
              <a:rPr sz="1538" dirty="0"/>
              <a:t>  [ 50.]</a:t>
            </a:r>
          </a:p>
          <a:p>
            <a:pPr algn="l">
              <a:defRPr sz="4100">
                <a:latin typeface="Arial"/>
                <a:ea typeface="Arial"/>
                <a:cs typeface="Arial"/>
                <a:sym typeface="Arial"/>
              </a:defRPr>
            </a:pPr>
            <a:r>
              <a:rPr sz="1538" dirty="0"/>
              <a:t>  [ 82.]</a:t>
            </a:r>
          </a:p>
          <a:p>
            <a:pPr algn="l">
              <a:defRPr sz="4100">
                <a:latin typeface="Arial"/>
                <a:ea typeface="Arial"/>
                <a:cs typeface="Arial"/>
                <a:sym typeface="Arial"/>
              </a:defRPr>
            </a:pPr>
            <a:r>
              <a:rPr sz="1538" dirty="0"/>
              <a:t>  [ 98.]</a:t>
            </a:r>
          </a:p>
          <a:p>
            <a:pPr algn="l">
              <a:defRPr sz="4100">
                <a:latin typeface="Arial"/>
                <a:ea typeface="Arial"/>
                <a:cs typeface="Arial"/>
                <a:sym typeface="Arial"/>
              </a:defRPr>
            </a:pPr>
            <a:r>
              <a:rPr sz="1538" dirty="0"/>
              <a:t>  [186.]</a:t>
            </a:r>
          </a:p>
          <a:p>
            <a:pPr algn="l">
              <a:defRPr sz="4100">
                <a:latin typeface="Arial"/>
                <a:ea typeface="Arial"/>
                <a:cs typeface="Arial"/>
                <a:sym typeface="Arial"/>
              </a:defRPr>
            </a:pPr>
            <a:r>
              <a:rPr sz="1538" dirty="0"/>
              <a:t>  [207.]</a:t>
            </a:r>
          </a:p>
          <a:p>
            <a:pPr algn="l">
              <a:defRPr sz="4100">
                <a:latin typeface="Arial"/>
                <a:ea typeface="Arial"/>
                <a:cs typeface="Arial"/>
                <a:sym typeface="Arial"/>
              </a:defRPr>
            </a:pPr>
            <a:r>
              <a:rPr sz="1538" dirty="0"/>
              <a:t>  [214.]]</a:t>
            </a:r>
          </a:p>
          <a:p>
            <a:pPr lvl="1" algn="l">
              <a:defRPr sz="4100">
                <a:latin typeface="Arial"/>
                <a:ea typeface="Arial"/>
                <a:cs typeface="Arial"/>
                <a:sym typeface="Arial"/>
              </a:defRPr>
            </a:pPr>
            <a:r>
              <a:rPr sz="1538" dirty="0"/>
              <a:t>：　</a:t>
            </a:r>
          </a:p>
        </p:txBody>
      </p:sp>
      <p:sp>
        <p:nvSpPr>
          <p:cNvPr id="515" name="[222. ]]]"/>
          <p:cNvSpPr txBox="1"/>
          <p:nvPr/>
        </p:nvSpPr>
        <p:spPr>
          <a:xfrm>
            <a:off x="2888764" y="3632341"/>
            <a:ext cx="889667" cy="2751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lvl="1" algn="l">
              <a:defRPr sz="4100">
                <a:latin typeface="Arial"/>
                <a:ea typeface="Arial"/>
                <a:cs typeface="Arial"/>
                <a:sym typeface="Arial"/>
              </a:defRPr>
            </a:pPr>
            <a:r>
              <a:rPr sz="1538"/>
              <a:t>[222. ]]]　</a:t>
            </a:r>
          </a:p>
        </p:txBody>
      </p:sp>
      <p:sp>
        <p:nvSpPr>
          <p:cNvPr id="517" name="[222. ]]]"/>
          <p:cNvSpPr txBox="1"/>
          <p:nvPr/>
        </p:nvSpPr>
        <p:spPr>
          <a:xfrm>
            <a:off x="4519681" y="3632341"/>
            <a:ext cx="889667" cy="2751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lvl="1" algn="l">
              <a:defRPr sz="4100">
                <a:latin typeface="Arial"/>
                <a:ea typeface="Arial"/>
                <a:cs typeface="Arial"/>
                <a:sym typeface="Arial"/>
              </a:defRPr>
            </a:pPr>
            <a:r>
              <a:rPr sz="1538"/>
              <a:t>[222. ]]]　</a:t>
            </a:r>
          </a:p>
        </p:txBody>
      </p:sp>
      <p:sp>
        <p:nvSpPr>
          <p:cNvPr id="518" name="[222. ]]] ]"/>
          <p:cNvSpPr txBox="1"/>
          <p:nvPr/>
        </p:nvSpPr>
        <p:spPr>
          <a:xfrm>
            <a:off x="5328113" y="3632341"/>
            <a:ext cx="801501" cy="2751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lvl="1" algn="l">
              <a:defRPr sz="4100">
                <a:latin typeface="Arial"/>
                <a:ea typeface="Arial"/>
                <a:cs typeface="Arial"/>
                <a:sym typeface="Arial"/>
              </a:defRPr>
            </a:pPr>
            <a:r>
              <a:rPr sz="1538"/>
              <a:t>[222. ]]]</a:t>
            </a:r>
            <a:r>
              <a:rPr sz="1538">
                <a:solidFill>
                  <a:schemeClr val="accent5"/>
                </a:solidFill>
              </a:rPr>
              <a:t> ]</a:t>
            </a:r>
          </a:p>
        </p:txBody>
      </p:sp>
      <p:sp>
        <p:nvSpPr>
          <p:cNvPr id="519" name="画像を複数読み込んだ配列は(枚数、横のセル、縦のセル、色の数)になる"/>
          <p:cNvSpPr txBox="1"/>
          <p:nvPr/>
        </p:nvSpPr>
        <p:spPr>
          <a:xfrm>
            <a:off x="388037" y="4399705"/>
            <a:ext cx="8470267" cy="3462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sz="2000" b="1" dirty="0" err="1">
                <a:latin typeface="Meiryo" panose="020B0604030504040204" pitchFamily="34" charset="-128"/>
                <a:ea typeface="Meiryo" panose="020B0604030504040204" pitchFamily="34" charset="-128"/>
              </a:rPr>
              <a:t>画像を複数読み込んだ配列は</a:t>
            </a:r>
            <a:r>
              <a:rPr sz="2000" b="1" dirty="0">
                <a:solidFill>
                  <a:srgbClr val="FF0000"/>
                </a:solidFill>
                <a:latin typeface="Meiryo" panose="020B0604030504040204" pitchFamily="34" charset="-128"/>
                <a:ea typeface="Meiryo" panose="020B0604030504040204" pitchFamily="34" charset="-128"/>
              </a:rPr>
              <a:t>(</a:t>
            </a:r>
            <a:r>
              <a:rPr sz="2000" b="1" dirty="0" err="1">
                <a:solidFill>
                  <a:srgbClr val="FF0000"/>
                </a:solidFill>
                <a:latin typeface="Meiryo" panose="020B0604030504040204" pitchFamily="34" charset="-128"/>
                <a:ea typeface="Meiryo" panose="020B0604030504040204" pitchFamily="34" charset="-128"/>
              </a:rPr>
              <a:t>枚数、横のセル、縦のセル、色の数</a:t>
            </a:r>
            <a:r>
              <a:rPr sz="2000" b="1" dirty="0">
                <a:solidFill>
                  <a:srgbClr val="FF0000"/>
                </a:solidFill>
                <a:latin typeface="Meiryo" panose="020B0604030504040204" pitchFamily="34" charset="-128"/>
                <a:ea typeface="Meiryo" panose="020B0604030504040204" pitchFamily="34" charset="-128"/>
              </a:rPr>
              <a:t>)</a:t>
            </a:r>
            <a:r>
              <a:rPr sz="2000" b="1" dirty="0" err="1">
                <a:latin typeface="Meiryo" panose="020B0604030504040204" pitchFamily="34" charset="-128"/>
                <a:ea typeface="Meiryo" panose="020B0604030504040204" pitchFamily="34" charset="-128"/>
              </a:rPr>
              <a:t>になる</a:t>
            </a:r>
            <a:endParaRPr sz="2000" b="1" dirty="0">
              <a:latin typeface="Meiryo" panose="020B0604030504040204" pitchFamily="34" charset="-128"/>
              <a:ea typeface="Meiryo" panose="020B0604030504040204" pitchFamily="34" charset="-128"/>
            </a:endParaRPr>
          </a:p>
        </p:txBody>
      </p:sp>
      <p:pic>
        <p:nvPicPr>
          <p:cNvPr id="2" name="図 1">
            <a:extLst>
              <a:ext uri="{FF2B5EF4-FFF2-40B4-BE49-F238E27FC236}">
                <a16:creationId xmlns:a16="http://schemas.microsoft.com/office/drawing/2014/main" id="{A36A98C6-B657-5C47-13FB-AD70FF1D3D7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0741" y="1853560"/>
            <a:ext cx="1637408" cy="1646232"/>
          </a:xfrm>
          <a:prstGeom prst="rect">
            <a:avLst/>
          </a:prstGeom>
        </p:spPr>
      </p:pic>
      <p:pic>
        <p:nvPicPr>
          <p:cNvPr id="3" name="図 2">
            <a:extLst>
              <a:ext uri="{FF2B5EF4-FFF2-40B4-BE49-F238E27FC236}">
                <a16:creationId xmlns:a16="http://schemas.microsoft.com/office/drawing/2014/main" id="{05B3CF12-57F6-4C10-3DAB-6C34F21ED0F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7587" y="2089775"/>
            <a:ext cx="1637408" cy="1646232"/>
          </a:xfrm>
          <a:prstGeom prst="rect">
            <a:avLst/>
          </a:prstGeom>
        </p:spPr>
      </p:pic>
      <p:sp>
        <p:nvSpPr>
          <p:cNvPr id="5" name="[ [[[224.]…">
            <a:extLst>
              <a:ext uri="{FF2B5EF4-FFF2-40B4-BE49-F238E27FC236}">
                <a16:creationId xmlns:a16="http://schemas.microsoft.com/office/drawing/2014/main" id="{F691D54C-1432-467B-C7DC-DF59F005EC1A}"/>
              </a:ext>
            </a:extLst>
          </p:cNvPr>
          <p:cNvSpPr txBox="1"/>
          <p:nvPr/>
        </p:nvSpPr>
        <p:spPr>
          <a:xfrm>
            <a:off x="3779220" y="1118210"/>
            <a:ext cx="938758" cy="28784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9050" tIns="19050" rIns="19050" bIns="19050" anchor="ctr">
            <a:spAutoFit/>
          </a:bodyPr>
          <a:lstStyle/>
          <a:p>
            <a:pPr algn="l">
              <a:defRPr sz="3300">
                <a:latin typeface="Arial"/>
                <a:ea typeface="Arial"/>
                <a:cs typeface="Arial"/>
                <a:sym typeface="Arial"/>
              </a:defRPr>
            </a:pPr>
            <a:r>
              <a:rPr lang="en-US" altLang="ja-JP" sz="1538" dirty="0"/>
              <a:t>[[[114.]</a:t>
            </a:r>
          </a:p>
          <a:p>
            <a:pPr algn="l">
              <a:defRPr sz="3300">
                <a:latin typeface="Arial"/>
                <a:ea typeface="Arial"/>
                <a:cs typeface="Arial"/>
                <a:sym typeface="Arial"/>
              </a:defRPr>
            </a:pPr>
            <a:r>
              <a:rPr lang="en-US" altLang="ja-JP" sz="1538" dirty="0"/>
              <a:t>  [111.]</a:t>
            </a:r>
          </a:p>
          <a:p>
            <a:pPr algn="l">
              <a:defRPr sz="3300">
                <a:latin typeface="Arial"/>
                <a:ea typeface="Arial"/>
                <a:cs typeface="Arial"/>
                <a:sym typeface="Arial"/>
              </a:defRPr>
            </a:pPr>
            <a:r>
              <a:rPr lang="en-US" altLang="ja-JP" sz="1538" dirty="0"/>
              <a:t>  [107.]</a:t>
            </a:r>
          </a:p>
          <a:p>
            <a:pPr algn="l">
              <a:defRPr sz="3300">
                <a:latin typeface="Arial"/>
                <a:ea typeface="Arial"/>
                <a:cs typeface="Arial"/>
                <a:sym typeface="Arial"/>
              </a:defRPr>
            </a:pPr>
            <a:r>
              <a:rPr lang="en-US" altLang="ja-JP" sz="1538" dirty="0"/>
              <a:t>  [107.]</a:t>
            </a:r>
          </a:p>
          <a:p>
            <a:pPr algn="l">
              <a:defRPr sz="3300">
                <a:latin typeface="Arial"/>
                <a:ea typeface="Arial"/>
                <a:cs typeface="Arial"/>
                <a:sym typeface="Arial"/>
              </a:defRPr>
            </a:pPr>
            <a:r>
              <a:rPr lang="en-US" altLang="ja-JP" sz="1538" dirty="0"/>
              <a:t>  [107.]</a:t>
            </a:r>
          </a:p>
          <a:p>
            <a:pPr algn="l">
              <a:defRPr sz="3300">
                <a:latin typeface="Arial"/>
                <a:ea typeface="Arial"/>
                <a:cs typeface="Arial"/>
                <a:sym typeface="Arial"/>
              </a:defRPr>
            </a:pPr>
            <a:r>
              <a:rPr lang="en-US" altLang="ja-JP" sz="1538" dirty="0"/>
              <a:t>  [104.]</a:t>
            </a:r>
          </a:p>
          <a:p>
            <a:pPr algn="l">
              <a:defRPr sz="3300">
                <a:latin typeface="Arial"/>
                <a:ea typeface="Arial"/>
                <a:cs typeface="Arial"/>
                <a:sym typeface="Arial"/>
              </a:defRPr>
            </a:pPr>
            <a:r>
              <a:rPr lang="en-US" altLang="ja-JP" sz="1538" dirty="0"/>
              <a:t>  [104.]</a:t>
            </a:r>
          </a:p>
          <a:p>
            <a:pPr algn="l">
              <a:defRPr sz="3300">
                <a:latin typeface="Arial"/>
                <a:ea typeface="Arial"/>
                <a:cs typeface="Arial"/>
                <a:sym typeface="Arial"/>
              </a:defRPr>
            </a:pPr>
            <a:r>
              <a:rPr lang="en-US" altLang="ja-JP" sz="1538" dirty="0"/>
              <a:t>  [104.]</a:t>
            </a:r>
          </a:p>
          <a:p>
            <a:pPr algn="l">
              <a:defRPr sz="3300">
                <a:latin typeface="Arial"/>
                <a:ea typeface="Arial"/>
                <a:cs typeface="Arial"/>
                <a:sym typeface="Arial"/>
              </a:defRPr>
            </a:pPr>
            <a:r>
              <a:rPr lang="en-US" altLang="ja-JP" sz="1538" dirty="0"/>
              <a:t>  [107.]</a:t>
            </a:r>
          </a:p>
          <a:p>
            <a:pPr algn="l">
              <a:defRPr sz="3300">
                <a:latin typeface="Arial"/>
                <a:ea typeface="Arial"/>
                <a:cs typeface="Arial"/>
                <a:sym typeface="Arial"/>
              </a:defRPr>
            </a:pPr>
            <a:r>
              <a:rPr lang="en-US" altLang="ja-JP" sz="1538" dirty="0"/>
              <a:t>  [111.]]</a:t>
            </a:r>
          </a:p>
          <a:p>
            <a:pPr algn="l">
              <a:defRPr sz="3300">
                <a:latin typeface="Arial"/>
                <a:ea typeface="Arial"/>
                <a:cs typeface="Arial"/>
                <a:sym typeface="Arial"/>
              </a:defRPr>
            </a:pPr>
            <a:r>
              <a:rPr lang="ja-JP" altLang="en-US" sz="1538"/>
              <a:t>　：　</a:t>
            </a:r>
          </a:p>
          <a:p>
            <a:pPr lvl="1" algn="l">
              <a:defRPr sz="4100">
                <a:latin typeface="Arial"/>
                <a:ea typeface="Arial"/>
                <a:cs typeface="Arial"/>
                <a:sym typeface="Arial"/>
              </a:defRPr>
            </a:pPr>
            <a:endParaRPr sz="1538" dirty="0"/>
          </a:p>
        </p:txBody>
      </p:sp>
      <p:sp>
        <p:nvSpPr>
          <p:cNvPr id="6" name="[222. ]]]">
            <a:extLst>
              <a:ext uri="{FF2B5EF4-FFF2-40B4-BE49-F238E27FC236}">
                <a16:creationId xmlns:a16="http://schemas.microsoft.com/office/drawing/2014/main" id="{E3EB99F3-F890-8028-0CF7-54C10A9689F5}"/>
              </a:ext>
            </a:extLst>
          </p:cNvPr>
          <p:cNvSpPr txBox="1"/>
          <p:nvPr/>
        </p:nvSpPr>
        <p:spPr>
          <a:xfrm>
            <a:off x="3733504" y="3632341"/>
            <a:ext cx="889667" cy="2751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p>
            <a:pPr lvl="1" algn="l">
              <a:defRPr sz="4100">
                <a:latin typeface="Arial"/>
                <a:ea typeface="Arial"/>
                <a:cs typeface="Arial"/>
                <a:sym typeface="Arial"/>
              </a:defRPr>
            </a:pPr>
            <a:r>
              <a:rPr sz="1538"/>
              <a:t>[222. ]]]　</a:t>
            </a:r>
          </a:p>
        </p:txBody>
      </p:sp>
      <p:sp>
        <p:nvSpPr>
          <p:cNvPr id="4" name="スライド番号プレースホルダー 3">
            <a:extLst>
              <a:ext uri="{FF2B5EF4-FFF2-40B4-BE49-F238E27FC236}">
                <a16:creationId xmlns:a16="http://schemas.microsoft.com/office/drawing/2014/main" id="{B52E89B8-C594-A1AD-AA72-3EBC1E3CE5BC}"/>
              </a:ext>
            </a:extLst>
          </p:cNvPr>
          <p:cNvSpPr>
            <a:spLocks noGrp="1"/>
          </p:cNvSpPr>
          <p:nvPr>
            <p:ph type="sldNum" sz="quarter" idx="2"/>
          </p:nvPr>
        </p:nvSpPr>
        <p:spPr/>
        <p:txBody>
          <a:bodyPr/>
          <a:lstStyle/>
          <a:p>
            <a:fld id="{86CB4B4D-7CA3-9044-876B-883B54F8677D}" type="slidenum">
              <a:rPr lang="en-US" altLang="ja-JP" smtClean="0"/>
              <a:t>42</a:t>
            </a:fld>
            <a:endParaRPr lang="ja-JP" altLang="en-US"/>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06723-F05B-AE9F-BAA6-DA7B331AB39E}"/>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12B348A8-AEC4-D8E1-7B39-FE948023C498}"/>
              </a:ext>
            </a:extLst>
          </p:cNvPr>
          <p:cNvSpPr/>
          <p:nvPr/>
        </p:nvSpPr>
        <p:spPr>
          <a:xfrm>
            <a:off x="260350" y="264724"/>
            <a:ext cx="8655050" cy="531019"/>
          </a:xfrm>
          <a:prstGeom prst="rect">
            <a:avLst/>
          </a:prstGeom>
          <a:solidFill>
            <a:schemeClr val="accent5"/>
          </a:solidFill>
          <a:ln w="12700">
            <a:miter lim="400000"/>
          </a:ln>
        </p:spPr>
        <p:txBody>
          <a:bodyPr lIns="0" tIns="0" rIns="0" bIns="0" anchor="ctr"/>
          <a:lstStyle/>
          <a:p>
            <a:pPr algn="ctr">
              <a:defRPr sz="3200">
                <a:solidFill>
                  <a:srgbClr val="FFFFFF"/>
                </a:solidFill>
                <a:latin typeface="+mn-lt"/>
                <a:ea typeface="+mn-ea"/>
                <a:cs typeface="+mn-cs"/>
                <a:sym typeface="ヒラギノ角ゴ ProN W3"/>
              </a:defRPr>
            </a:pPr>
            <a:r>
              <a:rPr lang="ja-JP" altLang="en-US" sz="2800" b="1"/>
              <a:t>演習</a:t>
            </a:r>
            <a:r>
              <a:rPr lang="en-US" altLang="ja-JP" sz="2800" b="1" dirty="0"/>
              <a:t>17</a:t>
            </a:r>
            <a:r>
              <a:rPr lang="ja-JP" altLang="en-US" sz="2800" b="1"/>
              <a:t>：課題</a:t>
            </a:r>
          </a:p>
        </p:txBody>
      </p:sp>
      <p:sp>
        <p:nvSpPr>
          <p:cNvPr id="7" name="テキスト ボックス 6">
            <a:extLst>
              <a:ext uri="{FF2B5EF4-FFF2-40B4-BE49-F238E27FC236}">
                <a16:creationId xmlns:a16="http://schemas.microsoft.com/office/drawing/2014/main" id="{8FBE4DB5-AF48-A6C7-88E3-6DDC7DB2AC06}"/>
              </a:ext>
            </a:extLst>
          </p:cNvPr>
          <p:cNvSpPr txBox="1"/>
          <p:nvPr/>
        </p:nvSpPr>
        <p:spPr>
          <a:xfrm>
            <a:off x="382352" y="876915"/>
            <a:ext cx="841104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1800" dirty="0" err="1"/>
              <a:t>Webclass</a:t>
            </a:r>
            <a:r>
              <a:rPr lang="ja-JP" altLang="en-US" sz="1800"/>
              <a:t>で課題を提出してください。締め切りは</a:t>
            </a:r>
            <a:r>
              <a:rPr lang="en-US" altLang="ja-JP" sz="1800" dirty="0">
                <a:solidFill>
                  <a:srgbClr val="FF0000"/>
                </a:solidFill>
              </a:rPr>
              <a:t>2024/02/15 23:59</a:t>
            </a:r>
            <a:r>
              <a:rPr lang="ja-JP" altLang="en-US" sz="1800"/>
              <a:t>まで</a:t>
            </a:r>
            <a:endParaRPr lang="en-US" altLang="ja-JP" sz="1800" dirty="0"/>
          </a:p>
        </p:txBody>
      </p:sp>
      <p:sp>
        <p:nvSpPr>
          <p:cNvPr id="8" name="テキスト ボックス 7">
            <a:extLst>
              <a:ext uri="{FF2B5EF4-FFF2-40B4-BE49-F238E27FC236}">
                <a16:creationId xmlns:a16="http://schemas.microsoft.com/office/drawing/2014/main" id="{1F1CB0C2-6686-2B65-802B-9A715B298BB2}"/>
              </a:ext>
            </a:extLst>
          </p:cNvPr>
          <p:cNvSpPr txBox="1"/>
          <p:nvPr/>
        </p:nvSpPr>
        <p:spPr>
          <a:xfrm>
            <a:off x="452588" y="1504950"/>
            <a:ext cx="8238824" cy="26632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lnSpc>
                <a:spcPct val="130000"/>
              </a:lnSpc>
            </a:pPr>
            <a:r>
              <a:rPr lang="en-US" altLang="ja-JP" sz="1600" b="1" u="sng" dirty="0" err="1">
                <a:solidFill>
                  <a:schemeClr val="tx1"/>
                </a:solidFill>
                <a:latin typeface="Meiryo" panose="020B0604030504040204" pitchFamily="34" charset="-128"/>
                <a:ea typeface="Meiryo" panose="020B0604030504040204" pitchFamily="34" charset="-128"/>
              </a:rPr>
              <a:t>img_TMDU.zip</a:t>
            </a:r>
            <a:r>
              <a:rPr lang="ja-JP" altLang="en-US" sz="1600" b="1" u="sng">
                <a:solidFill>
                  <a:schemeClr val="tx1"/>
                </a:solidFill>
                <a:latin typeface="Meiryo" panose="020B0604030504040204" pitchFamily="34" charset="-128"/>
                <a:ea typeface="Meiryo" panose="020B0604030504040204" pitchFamily="34" charset="-128"/>
              </a:rPr>
              <a:t>に入っている</a:t>
            </a:r>
            <a:r>
              <a:rPr lang="en-US" altLang="ja-JP" sz="1600" b="1" u="sng" dirty="0" err="1">
                <a:solidFill>
                  <a:schemeClr val="tx1"/>
                </a:solidFill>
                <a:latin typeface="Meiryo" panose="020B0604030504040204" pitchFamily="34" charset="-128"/>
                <a:ea typeface="Meiryo" panose="020B0604030504040204" pitchFamily="34" charset="-128"/>
              </a:rPr>
              <a:t>kadai.jpeg</a:t>
            </a:r>
            <a:r>
              <a:rPr lang="ja-JP" altLang="en-US" sz="1600" b="1" u="sng">
                <a:solidFill>
                  <a:schemeClr val="tx1"/>
                </a:solidFill>
                <a:latin typeface="Meiryo" panose="020B0604030504040204" pitchFamily="34" charset="-128"/>
                <a:ea typeface="Meiryo" panose="020B0604030504040204" pitchFamily="34" charset="-128"/>
              </a:rPr>
              <a:t>の画像データを読み込んで、配列を確認してください。</a:t>
            </a:r>
            <a:endParaRPr lang="en-US" altLang="ja-JP" sz="1600" b="1" u="sng" dirty="0">
              <a:solidFill>
                <a:schemeClr val="tx1"/>
              </a:solidFill>
              <a:latin typeface="Meiryo" panose="020B0604030504040204" pitchFamily="34" charset="-128"/>
              <a:ea typeface="Meiryo" panose="020B0604030504040204" pitchFamily="34" charset="-128"/>
            </a:endParaRPr>
          </a:p>
          <a:p>
            <a:pPr algn="l" defTabSz="825500">
              <a:lnSpc>
                <a:spcPct val="130000"/>
              </a:lnSpc>
            </a:pPr>
            <a:endParaRPr lang="en-US" altLang="ja-JP" sz="1600" b="1" dirty="0">
              <a:latin typeface="Meiryo" panose="020B0604030504040204" pitchFamily="34" charset="-128"/>
              <a:ea typeface="Meiryo" panose="020B0604030504040204" pitchFamily="34" charset="-128"/>
            </a:endParaRPr>
          </a:p>
          <a:p>
            <a:pPr marL="285750" indent="-285750">
              <a:lnSpc>
                <a:spcPct val="130000"/>
              </a:lnSpc>
              <a:buFont typeface="Wingdings" pitchFamily="2" charset="2"/>
              <a:buChar char="l"/>
            </a:pPr>
            <a:r>
              <a:rPr lang="en" altLang="ja-JP" sz="1600" b="1" dirty="0" err="1">
                <a:solidFill>
                  <a:srgbClr val="000000"/>
                </a:solidFill>
                <a:effectLst/>
                <a:latin typeface="Consolas" panose="020B0609020204030204" pitchFamily="49" charset="0"/>
                <a:ea typeface="Meiryo" panose="020B0604030504040204" pitchFamily="34" charset="-128"/>
                <a:cs typeface="Consolas" panose="020B0609020204030204" pitchFamily="49" charset="0"/>
              </a:rPr>
              <a:t>load_img</a:t>
            </a:r>
            <a:r>
              <a:rPr lang="en" altLang="ja-JP" sz="1600" b="1" dirty="0">
                <a:solidFill>
                  <a:srgbClr val="000000"/>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rgbClr val="000000"/>
                </a:solidFill>
                <a:effectLst/>
                <a:latin typeface="Consolas" panose="020B0609020204030204" pitchFamily="49" charset="0"/>
                <a:ea typeface="Meiryo" panose="020B0604030504040204" pitchFamily="34" charset="-128"/>
                <a:cs typeface="Consolas" panose="020B0609020204030204" pitchFamily="49" charset="0"/>
              </a:rPr>
              <a:t>の引数</a:t>
            </a:r>
            <a:r>
              <a:rPr lang="ja-JP" altLang="en-US" sz="1600" b="1">
                <a:solidFill>
                  <a:srgbClr val="000000"/>
                </a:solidFill>
                <a:latin typeface="Consolas" panose="020B0609020204030204" pitchFamily="49" charset="0"/>
                <a:ea typeface="Meiryo" panose="020B0604030504040204" pitchFamily="34" charset="-128"/>
                <a:cs typeface="Consolas" panose="020B0609020204030204" pitchFamily="49" charset="0"/>
              </a:rPr>
              <a:t>で</a:t>
            </a:r>
            <a:r>
              <a:rPr lang="en-US" altLang="ja-JP" sz="1600" b="1" dirty="0" err="1">
                <a:solidFill>
                  <a:srgbClr val="000000"/>
                </a:solidFill>
                <a:latin typeface="Consolas" panose="020B0609020204030204" pitchFamily="49" charset="0"/>
                <a:ea typeface="Meiryo" panose="020B0604030504040204" pitchFamily="34" charset="-128"/>
                <a:cs typeface="Consolas" panose="020B0609020204030204" pitchFamily="49" charset="0"/>
              </a:rPr>
              <a:t>color_mode</a:t>
            </a:r>
            <a:r>
              <a:rPr lang="ja-JP" altLang="en-US" sz="1600" b="1">
                <a:solidFill>
                  <a:srgbClr val="000000"/>
                </a:solidFill>
                <a:latin typeface="Consolas" panose="020B0609020204030204" pitchFamily="49" charset="0"/>
                <a:ea typeface="Meiryo" panose="020B0604030504040204" pitchFamily="34" charset="-128"/>
                <a:cs typeface="Consolas" panose="020B0609020204030204" pitchFamily="49" charset="0"/>
              </a:rPr>
              <a:t>はカラー</a:t>
            </a:r>
            <a:r>
              <a:rPr lang="en-US" altLang="ja-JP" sz="1600" b="1" dirty="0">
                <a:solidFill>
                  <a:srgbClr val="000000"/>
                </a:solidFill>
                <a:latin typeface="Consolas" panose="020B0609020204030204" pitchFamily="49" charset="0"/>
                <a:ea typeface="Meiryo" panose="020B0604030504040204" pitchFamily="34" charset="-128"/>
                <a:cs typeface="Consolas" panose="020B0609020204030204" pitchFamily="49" charset="0"/>
              </a:rPr>
              <a:t>(</a:t>
            </a:r>
            <a:r>
              <a:rPr lang="en-US" altLang="ja-JP" sz="1600" b="1" dirty="0" err="1">
                <a:solidFill>
                  <a:srgbClr val="000000"/>
                </a:solidFill>
                <a:latin typeface="Consolas" panose="020B0609020204030204" pitchFamily="49" charset="0"/>
                <a:ea typeface="Meiryo" panose="020B0604030504040204" pitchFamily="34" charset="-128"/>
                <a:cs typeface="Consolas" panose="020B0609020204030204" pitchFamily="49" charset="0"/>
              </a:rPr>
              <a:t>rgb</a:t>
            </a:r>
            <a:r>
              <a:rPr lang="en-US" altLang="ja-JP" sz="1600" b="1" dirty="0">
                <a:solidFill>
                  <a:srgbClr val="000000"/>
                </a:solidFill>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rgbClr val="000000"/>
                </a:solidFill>
                <a:latin typeface="Consolas" panose="020B0609020204030204" pitchFamily="49" charset="0"/>
                <a:ea typeface="Meiryo" panose="020B0604030504040204" pitchFamily="34" charset="-128"/>
                <a:cs typeface="Consolas" panose="020B0609020204030204" pitchFamily="49" charset="0"/>
              </a:rPr>
              <a:t> 、</a:t>
            </a:r>
            <a:r>
              <a:rPr lang="en" altLang="ja-JP" sz="1600" b="1" dirty="0" err="1">
                <a:solidFill>
                  <a:schemeClr val="tx1"/>
                </a:solidFill>
                <a:effectLst/>
                <a:latin typeface="Consolas" panose="020B0609020204030204" pitchFamily="49" charset="0"/>
                <a:ea typeface="Meiryo" panose="020B0604030504040204" pitchFamily="34" charset="-128"/>
                <a:cs typeface="Consolas" panose="020B0609020204030204" pitchFamily="49" charset="0"/>
              </a:rPr>
              <a:t>target_size</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は</a:t>
            </a:r>
            <a:r>
              <a:rPr lang="en-US" altLang="ja-JP" sz="1600" b="1" dirty="0">
                <a:solidFill>
                  <a:schemeClr val="tx1"/>
                </a:solidFill>
                <a:effectLst/>
                <a:latin typeface="Consolas" panose="020B0609020204030204" pitchFamily="49" charset="0"/>
                <a:ea typeface="Meiryo" panose="020B0604030504040204" pitchFamily="34" charset="-128"/>
                <a:cs typeface="Consolas" panose="020B0609020204030204" pitchFamily="49" charset="0"/>
              </a:rPr>
              <a:t>30×30</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ピクセルに指定してください。</a:t>
            </a:r>
            <a:endParaRPr lang="en" altLang="ja-JP" sz="1600" b="1" dirty="0">
              <a:solidFill>
                <a:srgbClr val="0070C0"/>
              </a:solidFill>
              <a:effectLst/>
              <a:latin typeface="Consolas" panose="020B0609020204030204" pitchFamily="49" charset="0"/>
              <a:ea typeface="Meiryo" panose="020B0604030504040204" pitchFamily="34" charset="-128"/>
              <a:cs typeface="Consolas" panose="020B0609020204030204" pitchFamily="49" charset="0"/>
            </a:endParaRPr>
          </a:p>
          <a:p>
            <a:pPr marL="285750" indent="-285750" algn="l" defTabSz="825500">
              <a:lnSpc>
                <a:spcPct val="130000"/>
              </a:lnSpc>
              <a:buFont typeface="Wingdings" pitchFamily="2" charset="2"/>
              <a:buChar char="l"/>
            </a:pPr>
            <a:r>
              <a:rPr lang="ja-JP" altLang="en-US" sz="1600" b="1">
                <a:latin typeface="Consolas" panose="020B0609020204030204" pitchFamily="49" charset="0"/>
                <a:ea typeface="Meiryo" panose="020B0604030504040204" pitchFamily="34" charset="-128"/>
                <a:cs typeface="Consolas" panose="020B0609020204030204" pitchFamily="49" charset="0"/>
              </a:rPr>
              <a:t>あなたの学生番号の下一桁の番号の行と列の</a:t>
            </a:r>
            <a:r>
              <a:rPr lang="en-US" altLang="ja-JP" sz="1600" b="1" dirty="0">
                <a:latin typeface="Consolas" panose="020B0609020204030204" pitchFamily="49" charset="0"/>
                <a:ea typeface="Meiryo" panose="020B0604030504040204" pitchFamily="34" charset="-128"/>
                <a:cs typeface="Consolas" panose="020B0609020204030204" pitchFamily="49" charset="0"/>
              </a:rPr>
              <a:t>RGB</a:t>
            </a:r>
            <a:r>
              <a:rPr lang="ja-JP" altLang="en-US" sz="1600" b="1">
                <a:latin typeface="Consolas" panose="020B0609020204030204" pitchFamily="49" charset="0"/>
                <a:ea typeface="Meiryo" panose="020B0604030504040204" pitchFamily="34" charset="-128"/>
                <a:cs typeface="Consolas" panose="020B0609020204030204" pitchFamily="49" charset="0"/>
              </a:rPr>
              <a:t>の値を入力してください。</a:t>
            </a:r>
            <a:endParaRPr lang="en-US" altLang="ja-JP" sz="1600" b="1" dirty="0">
              <a:latin typeface="Consolas" panose="020B0609020204030204" pitchFamily="49" charset="0"/>
              <a:ea typeface="Meiryo" panose="020B0604030504040204" pitchFamily="34" charset="-128"/>
              <a:cs typeface="Consolas" panose="020B0609020204030204" pitchFamily="49" charset="0"/>
            </a:endParaRPr>
          </a:p>
          <a:p>
            <a:pPr algn="l" defTabSz="825500">
              <a:lnSpc>
                <a:spcPct val="130000"/>
              </a:lnSpc>
            </a:pPr>
            <a:r>
              <a:rPr lang="ja-JP" altLang="en-US" sz="1600" b="1">
                <a:latin typeface="Consolas" panose="020B0609020204030204" pitchFamily="49" charset="0"/>
                <a:ea typeface="Meiryo" panose="020B0604030504040204" pitchFamily="34" charset="-128"/>
                <a:cs typeface="Consolas" panose="020B0609020204030204" pitchFamily="49" charset="0"/>
              </a:rPr>
              <a:t>　</a:t>
            </a:r>
            <a:r>
              <a:rPr lang="en-US" altLang="ja-JP" sz="1600" b="1" dirty="0">
                <a:latin typeface="Consolas" panose="020B0609020204030204" pitchFamily="49" charset="0"/>
                <a:ea typeface="Meiryo" panose="020B0604030504040204" pitchFamily="34" charset="-128"/>
                <a:cs typeface="Consolas" panose="020B0609020204030204" pitchFamily="49" charset="0"/>
              </a:rPr>
              <a:t>(0001</a:t>
            </a:r>
            <a:r>
              <a:rPr lang="ja-JP" altLang="en-US" sz="1600" b="1">
                <a:latin typeface="Consolas" panose="020B0609020204030204" pitchFamily="49" charset="0"/>
                <a:ea typeface="Meiryo" panose="020B0604030504040204" pitchFamily="34" charset="-128"/>
                <a:cs typeface="Consolas" panose="020B0609020204030204" pitchFamily="49" charset="0"/>
              </a:rPr>
              <a:t>なら</a:t>
            </a:r>
            <a:r>
              <a:rPr lang="en-US" altLang="ja-JP" sz="1600" b="1" dirty="0">
                <a:latin typeface="Consolas" panose="020B0609020204030204" pitchFamily="49" charset="0"/>
                <a:ea typeface="Meiryo" panose="020B0604030504040204" pitchFamily="34" charset="-128"/>
                <a:cs typeface="Consolas" panose="020B0609020204030204" pitchFamily="49" charset="0"/>
              </a:rPr>
              <a:t>1</a:t>
            </a:r>
            <a:r>
              <a:rPr lang="ja-JP" altLang="en-US" sz="1600" b="1">
                <a:latin typeface="Consolas" panose="020B0609020204030204" pitchFamily="49" charset="0"/>
                <a:ea typeface="Meiryo" panose="020B0604030504040204" pitchFamily="34" charset="-128"/>
                <a:cs typeface="Consolas" panose="020B0609020204030204" pitchFamily="49" charset="0"/>
              </a:rPr>
              <a:t>なので、読み込んだ画像データの配列の</a:t>
            </a:r>
            <a:r>
              <a:rPr lang="en-US" altLang="ja-JP" sz="1600" b="1" dirty="0">
                <a:latin typeface="Consolas" panose="020B0609020204030204" pitchFamily="49" charset="0"/>
                <a:ea typeface="Meiryo" panose="020B0604030504040204" pitchFamily="34" charset="-128"/>
                <a:cs typeface="Consolas" panose="020B0609020204030204" pitchFamily="49" charset="0"/>
              </a:rPr>
              <a:t>1</a:t>
            </a:r>
            <a:r>
              <a:rPr lang="ja-JP" altLang="en-US" sz="1600" b="1">
                <a:latin typeface="Consolas" panose="020B0609020204030204" pitchFamily="49" charset="0"/>
                <a:ea typeface="Meiryo" panose="020B0604030504040204" pitchFamily="34" charset="-128"/>
                <a:cs typeface="Consolas" panose="020B0609020204030204" pitchFamily="49" charset="0"/>
              </a:rPr>
              <a:t>行目</a:t>
            </a:r>
            <a:r>
              <a:rPr lang="en-US" altLang="ja-JP" sz="1600" b="1" dirty="0">
                <a:latin typeface="Consolas" panose="020B0609020204030204" pitchFamily="49" charset="0"/>
                <a:ea typeface="Meiryo" panose="020B0604030504040204" pitchFamily="34" charset="-128"/>
                <a:cs typeface="Consolas" panose="020B0609020204030204" pitchFamily="49" charset="0"/>
              </a:rPr>
              <a:t>1</a:t>
            </a:r>
            <a:r>
              <a:rPr lang="ja-JP" altLang="en-US" sz="1600" b="1">
                <a:latin typeface="Consolas" panose="020B0609020204030204" pitchFamily="49" charset="0"/>
                <a:ea typeface="Meiryo" panose="020B0604030504040204" pitchFamily="34" charset="-128"/>
                <a:cs typeface="Consolas" panose="020B0609020204030204" pitchFamily="49" charset="0"/>
              </a:rPr>
              <a:t>列目</a:t>
            </a:r>
            <a:r>
              <a:rPr lang="en-US" altLang="ja-JP" sz="1600" b="1" dirty="0">
                <a:latin typeface="Consolas" panose="020B0609020204030204" pitchFamily="49" charset="0"/>
                <a:ea typeface="Meiryo" panose="020B0604030504040204" pitchFamily="34" charset="-128"/>
                <a:cs typeface="Consolas" panose="020B0609020204030204" pitchFamily="49" charset="0"/>
              </a:rPr>
              <a:t>(</a:t>
            </a:r>
            <a:r>
              <a:rPr lang="ja-JP" altLang="en-US" sz="1600" b="1">
                <a:latin typeface="Consolas" panose="020B0609020204030204" pitchFamily="49" charset="0"/>
                <a:ea typeface="Meiryo" panose="020B0604030504040204" pitchFamily="34" charset="-128"/>
                <a:cs typeface="Consolas" panose="020B0609020204030204" pitchFamily="49" charset="0"/>
              </a:rPr>
              <a:t>インデックス番号が</a:t>
            </a:r>
            <a:r>
              <a:rPr lang="en-US" altLang="ja-JP" sz="1600" b="1" dirty="0">
                <a:latin typeface="Consolas" panose="020B0609020204030204" pitchFamily="49" charset="0"/>
                <a:ea typeface="Meiryo" panose="020B0604030504040204" pitchFamily="34" charset="-128"/>
                <a:cs typeface="Consolas" panose="020B0609020204030204" pitchFamily="49" charset="0"/>
              </a:rPr>
              <a:t>1)</a:t>
            </a:r>
            <a:r>
              <a:rPr lang="ja-JP" altLang="en-US" sz="1600" b="1">
                <a:latin typeface="Consolas" panose="020B0609020204030204" pitchFamily="49" charset="0"/>
                <a:ea typeface="Meiryo" panose="020B0604030504040204" pitchFamily="34" charset="-128"/>
                <a:cs typeface="Consolas" panose="020B0609020204030204" pitchFamily="49" charset="0"/>
              </a:rPr>
              <a:t>のデータの</a:t>
            </a:r>
            <a:r>
              <a:rPr lang="en-US" altLang="ja-JP" sz="1600" b="1" dirty="0">
                <a:latin typeface="Consolas" panose="020B0609020204030204" pitchFamily="49" charset="0"/>
                <a:ea typeface="Meiryo" panose="020B0604030504040204" pitchFamily="34" charset="-128"/>
                <a:cs typeface="Consolas" panose="020B0609020204030204" pitchFamily="49" charset="0"/>
              </a:rPr>
              <a:t>RGB</a:t>
            </a:r>
            <a:r>
              <a:rPr lang="ja-JP" altLang="en-US" sz="1600" b="1">
                <a:latin typeface="Consolas" panose="020B0609020204030204" pitchFamily="49" charset="0"/>
                <a:ea typeface="Meiryo" panose="020B0604030504040204" pitchFamily="34" charset="-128"/>
                <a:cs typeface="Consolas" panose="020B0609020204030204" pitchFamily="49" charset="0"/>
              </a:rPr>
              <a:t>の値を入力する</a:t>
            </a:r>
            <a:r>
              <a:rPr lang="en-US" altLang="ja-JP" sz="1600" b="1" dirty="0">
                <a:latin typeface="Consolas" panose="020B0609020204030204" pitchFamily="49" charset="0"/>
                <a:ea typeface="Meiryo" panose="020B0604030504040204" pitchFamily="34" charset="-128"/>
                <a:cs typeface="Consolas" panose="020B0609020204030204" pitchFamily="49" charset="0"/>
              </a:rPr>
              <a:t>)</a:t>
            </a:r>
            <a:endParaRPr lang="en" altLang="ja-JP" sz="1600" b="1" i="0" dirty="0">
              <a:solidFill>
                <a:srgbClr val="212121"/>
              </a:solidFill>
              <a:effectLst/>
              <a:latin typeface="Consolas" panose="020B0609020204030204" pitchFamily="49" charset="0"/>
              <a:ea typeface="Meiryo" panose="020B0604030504040204" pitchFamily="34" charset="-128"/>
              <a:cs typeface="Consolas" panose="020B0609020204030204" pitchFamily="49" charset="0"/>
            </a:endParaRPr>
          </a:p>
        </p:txBody>
      </p:sp>
      <p:sp>
        <p:nvSpPr>
          <p:cNvPr id="2" name="スライド番号プレースホルダー 1">
            <a:extLst>
              <a:ext uri="{FF2B5EF4-FFF2-40B4-BE49-F238E27FC236}">
                <a16:creationId xmlns:a16="http://schemas.microsoft.com/office/drawing/2014/main" id="{8EC4886C-9532-6034-55AA-A89955917DA8}"/>
              </a:ext>
            </a:extLst>
          </p:cNvPr>
          <p:cNvSpPr>
            <a:spLocks noGrp="1"/>
          </p:cNvSpPr>
          <p:nvPr>
            <p:ph type="sldNum" sz="quarter" idx="2"/>
          </p:nvPr>
        </p:nvSpPr>
        <p:spPr/>
        <p:txBody>
          <a:bodyPr/>
          <a:lstStyle/>
          <a:p>
            <a:fld id="{86CB4B4D-7CA3-9044-876B-883B54F8677D}" type="slidenum">
              <a:rPr lang="en-US" altLang="ja-JP" smtClean="0"/>
              <a:t>43</a:t>
            </a:fld>
            <a:endParaRPr lang="ja-JP" altLang="en-US"/>
          </a:p>
        </p:txBody>
      </p:sp>
    </p:spTree>
    <p:extLst>
      <p:ext uri="{BB962C8B-B14F-4D97-AF65-F5344CB8AC3E}">
        <p14:creationId xmlns:p14="http://schemas.microsoft.com/office/powerpoint/2010/main" val="346870111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38371-9F34-F66A-555C-F879B237956A}"/>
            </a:ext>
          </a:extLst>
        </p:cNvPr>
        <p:cNvGrpSpPr/>
        <p:nvPr/>
      </p:nvGrpSpPr>
      <p:grpSpPr>
        <a:xfrm>
          <a:off x="0" y="0"/>
          <a:ext cx="0" cy="0"/>
          <a:chOff x="0" y="0"/>
          <a:chExt cx="0" cy="0"/>
        </a:xfrm>
      </p:grpSpPr>
      <p:sp>
        <p:nvSpPr>
          <p:cNvPr id="2" name="四角形">
            <a:extLst>
              <a:ext uri="{FF2B5EF4-FFF2-40B4-BE49-F238E27FC236}">
                <a16:creationId xmlns:a16="http://schemas.microsoft.com/office/drawing/2014/main" id="{16A11537-07E8-D3E0-C3C2-4498E1A821F9}"/>
              </a:ext>
            </a:extLst>
          </p:cNvPr>
          <p:cNvSpPr/>
          <p:nvPr/>
        </p:nvSpPr>
        <p:spPr>
          <a:xfrm>
            <a:off x="1244009" y="590550"/>
            <a:ext cx="6751674" cy="3331902"/>
          </a:xfrm>
          <a:prstGeom prst="rect">
            <a:avLst/>
          </a:prstGeom>
          <a:solidFill>
            <a:srgbClr val="FFC000"/>
          </a:solidFill>
          <a:ln w="12700">
            <a:solidFill>
              <a:srgbClr val="FFC000"/>
            </a:solidFill>
            <a:miter lim="400000"/>
          </a:ln>
        </p:spPr>
        <p:txBody>
          <a:bodyPr lIns="0" tIns="0" rIns="0" bIns="0" anchor="ctr"/>
          <a:lstStyle/>
          <a:p>
            <a:pPr algn="ctr">
              <a:defRPr sz="3200">
                <a:solidFill>
                  <a:srgbClr val="FFFFFF"/>
                </a:solidFill>
                <a:latin typeface="+mn-lt"/>
                <a:ea typeface="+mn-ea"/>
                <a:cs typeface="+mn-cs"/>
                <a:sym typeface="ヒラギノ角ゴ ProN W3"/>
              </a:defRPr>
            </a:pPr>
            <a:endParaRPr sz="1200" dirty="0"/>
          </a:p>
        </p:txBody>
      </p:sp>
      <p:sp>
        <p:nvSpPr>
          <p:cNvPr id="121" name="第２回">
            <a:extLst>
              <a:ext uri="{FF2B5EF4-FFF2-40B4-BE49-F238E27FC236}">
                <a16:creationId xmlns:a16="http://schemas.microsoft.com/office/drawing/2014/main" id="{84820671-54D2-B33F-71D7-42C309EE63DB}"/>
              </a:ext>
            </a:extLst>
          </p:cNvPr>
          <p:cNvSpPr txBox="1">
            <a:spLocks noGrp="1"/>
          </p:cNvSpPr>
          <p:nvPr>
            <p:ph type="ctrTitle"/>
          </p:nvPr>
        </p:nvSpPr>
        <p:spPr>
          <a:xfrm>
            <a:off x="1329070" y="1119026"/>
            <a:ext cx="6570921" cy="1452724"/>
          </a:xfrm>
          <a:prstGeom prst="rect">
            <a:avLst/>
          </a:prstGeom>
        </p:spPr>
        <p:txBody>
          <a:bodyPr>
            <a:normAutofit/>
          </a:bodyPr>
          <a:lstStyle/>
          <a:p>
            <a:pPr algn="ctr">
              <a:tabLst>
                <a:tab pos="3809453" algn="l"/>
              </a:tabLst>
            </a:pPr>
            <a:r>
              <a:rPr lang="ja-JP" altLang="en-US" sz="3200" b="1">
                <a:solidFill>
                  <a:schemeClr val="tx1"/>
                </a:solidFill>
              </a:rPr>
              <a:t>医療と</a:t>
            </a:r>
            <a:r>
              <a:rPr lang="en-US" altLang="ja-JP" sz="3200" b="1" dirty="0">
                <a:solidFill>
                  <a:schemeClr val="tx1"/>
                </a:solidFill>
              </a:rPr>
              <a:t>AI</a:t>
            </a:r>
            <a:r>
              <a:rPr lang="ja-JP" altLang="en-US" sz="3200" b="1">
                <a:solidFill>
                  <a:schemeClr val="tx1"/>
                </a:solidFill>
              </a:rPr>
              <a:t>・ビッグデータ入門</a:t>
            </a:r>
            <a:br>
              <a:rPr lang="en-US" altLang="ja-JP" sz="3200" dirty="0">
                <a:solidFill>
                  <a:schemeClr val="tx1"/>
                </a:solidFill>
              </a:rPr>
            </a:br>
            <a:r>
              <a:rPr lang="ja-JP" altLang="en-US" sz="3200">
                <a:solidFill>
                  <a:schemeClr val="tx1"/>
                </a:solidFill>
              </a:rPr>
              <a:t>演習</a:t>
            </a:r>
            <a:r>
              <a:rPr lang="en-US" altLang="ja-JP" sz="3200" dirty="0">
                <a:solidFill>
                  <a:schemeClr val="tx1"/>
                </a:solidFill>
              </a:rPr>
              <a:t>18</a:t>
            </a:r>
            <a:endParaRPr sz="3200" dirty="0">
              <a:solidFill>
                <a:schemeClr val="tx1"/>
              </a:solidFill>
            </a:endParaRPr>
          </a:p>
        </p:txBody>
      </p:sp>
      <p:sp>
        <p:nvSpPr>
          <p:cNvPr id="122" name="線形回帰〜ロジスティック回帰">
            <a:extLst>
              <a:ext uri="{FF2B5EF4-FFF2-40B4-BE49-F238E27FC236}">
                <a16:creationId xmlns:a16="http://schemas.microsoft.com/office/drawing/2014/main" id="{749546B1-9639-A7E7-1865-9CCDBB4A8913}"/>
              </a:ext>
            </a:extLst>
          </p:cNvPr>
          <p:cNvSpPr txBox="1">
            <a:spLocks noGrp="1"/>
          </p:cNvSpPr>
          <p:nvPr>
            <p:ph type="subTitle" sz="quarter" idx="1"/>
          </p:nvPr>
        </p:nvSpPr>
        <p:spPr>
          <a:xfrm>
            <a:off x="2108835" y="2870774"/>
            <a:ext cx="4926329" cy="595313"/>
          </a:xfrm>
          <a:prstGeom prst="rect">
            <a:avLst/>
          </a:prstGeom>
        </p:spPr>
        <p:txBody>
          <a:bodyPr>
            <a:noAutofit/>
          </a:bodyPr>
          <a:lstStyle/>
          <a:p>
            <a:r>
              <a:rPr lang="ja-JP" altLang="en-US" sz="3200" b="1"/>
              <a:t>深層学習（画像データ</a:t>
            </a:r>
            <a:r>
              <a:rPr lang="en-US" altLang="ja-JP" sz="3200" b="1" dirty="0"/>
              <a:t>)</a:t>
            </a:r>
            <a:endParaRPr sz="3200" b="1" dirty="0"/>
          </a:p>
        </p:txBody>
      </p:sp>
      <p:sp>
        <p:nvSpPr>
          <p:cNvPr id="3" name="スライド番号プレースホルダー 2">
            <a:extLst>
              <a:ext uri="{FF2B5EF4-FFF2-40B4-BE49-F238E27FC236}">
                <a16:creationId xmlns:a16="http://schemas.microsoft.com/office/drawing/2014/main" id="{4E1B16E9-501F-FB2C-A50A-4A4956726AEB}"/>
              </a:ext>
            </a:extLst>
          </p:cNvPr>
          <p:cNvSpPr>
            <a:spLocks noGrp="1"/>
          </p:cNvSpPr>
          <p:nvPr>
            <p:ph type="sldNum" sz="quarter" idx="2"/>
          </p:nvPr>
        </p:nvSpPr>
        <p:spPr/>
        <p:txBody>
          <a:bodyPr/>
          <a:lstStyle/>
          <a:p>
            <a:fld id="{86CB4B4D-7CA3-9044-876B-883B54F8677D}" type="slidenum">
              <a:rPr lang="en-US" altLang="ja-JP" smtClean="0"/>
              <a:t>44</a:t>
            </a:fld>
            <a:endParaRPr lang="ja-JP" altLang="en-US"/>
          </a:p>
        </p:txBody>
      </p:sp>
    </p:spTree>
    <p:extLst>
      <p:ext uri="{BB962C8B-B14F-4D97-AF65-F5344CB8AC3E}">
        <p14:creationId xmlns:p14="http://schemas.microsoft.com/office/powerpoint/2010/main" val="69313098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D37E9-D372-C806-A342-036E6BB8C39E}"/>
            </a:ext>
          </a:extLst>
        </p:cNvPr>
        <p:cNvGrpSpPr/>
        <p:nvPr/>
      </p:nvGrpSpPr>
      <p:grpSpPr>
        <a:xfrm>
          <a:off x="0" y="0"/>
          <a:ext cx="0" cy="0"/>
          <a:chOff x="0" y="0"/>
          <a:chExt cx="0" cy="0"/>
        </a:xfrm>
      </p:grpSpPr>
      <p:sp>
        <p:nvSpPr>
          <p:cNvPr id="24" name="矢印">
            <a:extLst>
              <a:ext uri="{FF2B5EF4-FFF2-40B4-BE49-F238E27FC236}">
                <a16:creationId xmlns:a16="http://schemas.microsoft.com/office/drawing/2014/main" id="{7BA3F336-B6F5-1068-3510-78BA848EE741}"/>
              </a:ext>
            </a:extLst>
          </p:cNvPr>
          <p:cNvSpPr/>
          <p:nvPr/>
        </p:nvSpPr>
        <p:spPr>
          <a:xfrm rot="16200000">
            <a:off x="5264465" y="2672458"/>
            <a:ext cx="504000" cy="396000"/>
          </a:xfrm>
          <a:prstGeom prst="rightArrow">
            <a:avLst>
              <a:gd name="adj1" fmla="val 32000"/>
              <a:gd name="adj2" fmla="val 64000"/>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dirty="0"/>
          </a:p>
        </p:txBody>
      </p:sp>
      <p:sp>
        <p:nvSpPr>
          <p:cNvPr id="294" name="機械学習の流れ(もう少し詳しく)">
            <a:extLst>
              <a:ext uri="{FF2B5EF4-FFF2-40B4-BE49-F238E27FC236}">
                <a16:creationId xmlns:a16="http://schemas.microsoft.com/office/drawing/2014/main" id="{2800BB82-33B1-C4F2-738F-2D3681BCE2EE}"/>
              </a:ext>
            </a:extLst>
          </p:cNvPr>
          <p:cNvSpPr txBox="1"/>
          <p:nvPr/>
        </p:nvSpPr>
        <p:spPr>
          <a:xfrm>
            <a:off x="175521" y="80463"/>
            <a:ext cx="6654926" cy="407804"/>
          </a:xfrm>
          <a:prstGeom prst="rect">
            <a:avLst/>
          </a:prstGeom>
          <a:solidFill>
            <a:srgbClr val="FFC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4700">
                <a:solidFill>
                  <a:srgbClr val="FFFFFF"/>
                </a:solidFill>
              </a:defRPr>
            </a:lvl1pPr>
          </a:lstStyle>
          <a:p>
            <a:pPr algn="l"/>
            <a:r>
              <a:rPr lang="ja-JP" altLang="en-US" sz="2400"/>
              <a:t>深層</a:t>
            </a:r>
            <a:r>
              <a:rPr sz="2400" dirty="0" err="1"/>
              <a:t>学習の流れ</a:t>
            </a:r>
            <a:r>
              <a:rPr lang="ja-JP" altLang="en-US" sz="2400"/>
              <a:t>のまとめ</a:t>
            </a:r>
            <a:endParaRPr sz="2400" dirty="0"/>
          </a:p>
        </p:txBody>
      </p:sp>
      <p:sp>
        <p:nvSpPr>
          <p:cNvPr id="2" name="正方形/長方形 1">
            <a:extLst>
              <a:ext uri="{FF2B5EF4-FFF2-40B4-BE49-F238E27FC236}">
                <a16:creationId xmlns:a16="http://schemas.microsoft.com/office/drawing/2014/main" id="{63FE67D7-BA89-836F-8923-99FEE802B462}"/>
              </a:ext>
            </a:extLst>
          </p:cNvPr>
          <p:cNvSpPr/>
          <p:nvPr/>
        </p:nvSpPr>
        <p:spPr>
          <a:xfrm>
            <a:off x="342900" y="1153410"/>
            <a:ext cx="2804048" cy="3204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C34319B8-4CA6-3F7B-75DA-276214FF760F}"/>
              </a:ext>
            </a:extLst>
          </p:cNvPr>
          <p:cNvSpPr txBox="1"/>
          <p:nvPr/>
        </p:nvSpPr>
        <p:spPr>
          <a:xfrm>
            <a:off x="604977" y="746708"/>
            <a:ext cx="235962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データ分割</a:t>
            </a:r>
          </a:p>
        </p:txBody>
      </p:sp>
      <p:sp>
        <p:nvSpPr>
          <p:cNvPr id="5" name="四角形">
            <a:extLst>
              <a:ext uri="{FF2B5EF4-FFF2-40B4-BE49-F238E27FC236}">
                <a16:creationId xmlns:a16="http://schemas.microsoft.com/office/drawing/2014/main" id="{606DF600-FC81-5F22-12D3-CC0397795361}"/>
              </a:ext>
            </a:extLst>
          </p:cNvPr>
          <p:cNvSpPr/>
          <p:nvPr/>
        </p:nvSpPr>
        <p:spPr>
          <a:xfrm>
            <a:off x="706687" y="1625376"/>
            <a:ext cx="1104281" cy="127614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dirty="0">
              <a:solidFill>
                <a:srgbClr val="00B0F0"/>
              </a:solidFill>
            </a:endParaRPr>
          </a:p>
        </p:txBody>
      </p:sp>
      <p:sp>
        <p:nvSpPr>
          <p:cNvPr id="6" name="四角形">
            <a:extLst>
              <a:ext uri="{FF2B5EF4-FFF2-40B4-BE49-F238E27FC236}">
                <a16:creationId xmlns:a16="http://schemas.microsoft.com/office/drawing/2014/main" id="{64821A55-2D31-E2B3-2451-1A9D8F05A236}"/>
              </a:ext>
            </a:extLst>
          </p:cNvPr>
          <p:cNvSpPr/>
          <p:nvPr/>
        </p:nvSpPr>
        <p:spPr>
          <a:xfrm>
            <a:off x="2117686" y="1595189"/>
            <a:ext cx="715224" cy="1300778"/>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x(特徴量データ)">
            <a:extLst>
              <a:ext uri="{FF2B5EF4-FFF2-40B4-BE49-F238E27FC236}">
                <a16:creationId xmlns:a16="http://schemas.microsoft.com/office/drawing/2014/main" id="{5FD0D4C4-B675-E6B2-4C7E-71B5119985DA}"/>
              </a:ext>
            </a:extLst>
          </p:cNvPr>
          <p:cNvSpPr txBox="1"/>
          <p:nvPr/>
        </p:nvSpPr>
        <p:spPr>
          <a:xfrm>
            <a:off x="536378" y="1270349"/>
            <a:ext cx="1370568"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dirty="0"/>
              <a:t>x(</a:t>
            </a:r>
            <a:r>
              <a:rPr sz="1400" dirty="0" err="1"/>
              <a:t>特徴量データ</a:t>
            </a:r>
            <a:r>
              <a:rPr sz="1400" dirty="0"/>
              <a:t>)</a:t>
            </a:r>
          </a:p>
        </p:txBody>
      </p:sp>
      <p:sp>
        <p:nvSpPr>
          <p:cNvPr id="8" name="y(正解データ)">
            <a:extLst>
              <a:ext uri="{FF2B5EF4-FFF2-40B4-BE49-F238E27FC236}">
                <a16:creationId xmlns:a16="http://schemas.microsoft.com/office/drawing/2014/main" id="{DCA9D846-004A-EE8C-E230-7CBA79B9EED2}"/>
              </a:ext>
            </a:extLst>
          </p:cNvPr>
          <p:cNvSpPr txBox="1"/>
          <p:nvPr/>
        </p:nvSpPr>
        <p:spPr>
          <a:xfrm>
            <a:off x="1954314" y="1264077"/>
            <a:ext cx="1192634"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dirty="0"/>
              <a:t>y(</a:t>
            </a:r>
            <a:r>
              <a:rPr sz="1400" dirty="0" err="1"/>
              <a:t>正解データ</a:t>
            </a:r>
            <a:r>
              <a:rPr sz="1400" dirty="0"/>
              <a:t>)</a:t>
            </a:r>
          </a:p>
        </p:txBody>
      </p:sp>
      <p:sp>
        <p:nvSpPr>
          <p:cNvPr id="9" name="四角形">
            <a:extLst>
              <a:ext uri="{FF2B5EF4-FFF2-40B4-BE49-F238E27FC236}">
                <a16:creationId xmlns:a16="http://schemas.microsoft.com/office/drawing/2014/main" id="{8B425DEB-89A1-EBC7-3B6F-F9C92A2676E3}"/>
              </a:ext>
            </a:extLst>
          </p:cNvPr>
          <p:cNvSpPr/>
          <p:nvPr/>
        </p:nvSpPr>
        <p:spPr>
          <a:xfrm>
            <a:off x="720176" y="3421520"/>
            <a:ext cx="1064611" cy="76132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四角形">
            <a:extLst>
              <a:ext uri="{FF2B5EF4-FFF2-40B4-BE49-F238E27FC236}">
                <a16:creationId xmlns:a16="http://schemas.microsoft.com/office/drawing/2014/main" id="{424F46B1-FD7B-4324-0F4E-186ED11140D5}"/>
              </a:ext>
            </a:extLst>
          </p:cNvPr>
          <p:cNvSpPr/>
          <p:nvPr/>
        </p:nvSpPr>
        <p:spPr>
          <a:xfrm>
            <a:off x="2117686" y="3397691"/>
            <a:ext cx="715224" cy="761325"/>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1" name="x_train">
            <a:extLst>
              <a:ext uri="{FF2B5EF4-FFF2-40B4-BE49-F238E27FC236}">
                <a16:creationId xmlns:a16="http://schemas.microsoft.com/office/drawing/2014/main" id="{58E0EDDF-B0C3-2B1A-B850-9F38268A5A81}"/>
              </a:ext>
            </a:extLst>
          </p:cNvPr>
          <p:cNvSpPr txBox="1"/>
          <p:nvPr/>
        </p:nvSpPr>
        <p:spPr>
          <a:xfrm>
            <a:off x="866893" y="1962841"/>
            <a:ext cx="78386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x_train</a:t>
            </a:r>
            <a:endParaRPr sz="1600" dirty="0"/>
          </a:p>
        </p:txBody>
      </p:sp>
      <p:sp>
        <p:nvSpPr>
          <p:cNvPr id="12" name="y_train">
            <a:extLst>
              <a:ext uri="{FF2B5EF4-FFF2-40B4-BE49-F238E27FC236}">
                <a16:creationId xmlns:a16="http://schemas.microsoft.com/office/drawing/2014/main" id="{0427F958-D9A9-4CA6-CAEE-A16F4D3BC95F}"/>
              </a:ext>
            </a:extLst>
          </p:cNvPr>
          <p:cNvSpPr txBox="1"/>
          <p:nvPr/>
        </p:nvSpPr>
        <p:spPr>
          <a:xfrm>
            <a:off x="2082563" y="1962841"/>
            <a:ext cx="785472"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y_train</a:t>
            </a:r>
            <a:endParaRPr sz="1600" dirty="0"/>
          </a:p>
        </p:txBody>
      </p:sp>
      <p:sp>
        <p:nvSpPr>
          <p:cNvPr id="13" name="y_test">
            <a:extLst>
              <a:ext uri="{FF2B5EF4-FFF2-40B4-BE49-F238E27FC236}">
                <a16:creationId xmlns:a16="http://schemas.microsoft.com/office/drawing/2014/main" id="{054EC728-9BA1-DC97-E933-3ABFB47F1EA8}"/>
              </a:ext>
            </a:extLst>
          </p:cNvPr>
          <p:cNvSpPr txBox="1"/>
          <p:nvPr/>
        </p:nvSpPr>
        <p:spPr>
          <a:xfrm>
            <a:off x="2099487" y="3605499"/>
            <a:ext cx="70371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y_test</a:t>
            </a:r>
            <a:endParaRPr sz="1600" dirty="0"/>
          </a:p>
        </p:txBody>
      </p:sp>
      <p:sp>
        <p:nvSpPr>
          <p:cNvPr id="14" name="x_test">
            <a:extLst>
              <a:ext uri="{FF2B5EF4-FFF2-40B4-BE49-F238E27FC236}">
                <a16:creationId xmlns:a16="http://schemas.microsoft.com/office/drawing/2014/main" id="{DCA25890-A2ED-A2E1-7D75-E23107999EC0}"/>
              </a:ext>
            </a:extLst>
          </p:cNvPr>
          <p:cNvSpPr txBox="1"/>
          <p:nvPr/>
        </p:nvSpPr>
        <p:spPr>
          <a:xfrm>
            <a:off x="879864" y="3650057"/>
            <a:ext cx="702116"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x_test</a:t>
            </a:r>
            <a:endParaRPr sz="1600" dirty="0"/>
          </a:p>
        </p:txBody>
      </p:sp>
      <p:sp>
        <p:nvSpPr>
          <p:cNvPr id="15" name="角丸四角形">
            <a:extLst>
              <a:ext uri="{FF2B5EF4-FFF2-40B4-BE49-F238E27FC236}">
                <a16:creationId xmlns:a16="http://schemas.microsoft.com/office/drawing/2014/main" id="{BDEB1BB6-6E4A-A853-F9A1-D04A04B12A82}"/>
              </a:ext>
            </a:extLst>
          </p:cNvPr>
          <p:cNvSpPr/>
          <p:nvPr/>
        </p:nvSpPr>
        <p:spPr>
          <a:xfrm>
            <a:off x="3645733" y="1850497"/>
            <a:ext cx="962978" cy="583589"/>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学習モデルの選定">
            <a:extLst>
              <a:ext uri="{FF2B5EF4-FFF2-40B4-BE49-F238E27FC236}">
                <a16:creationId xmlns:a16="http://schemas.microsoft.com/office/drawing/2014/main" id="{83D50B0B-1F93-E46E-C960-54CF5D1273B7}"/>
              </a:ext>
            </a:extLst>
          </p:cNvPr>
          <p:cNvSpPr txBox="1"/>
          <p:nvPr/>
        </p:nvSpPr>
        <p:spPr>
          <a:xfrm>
            <a:off x="3329553" y="694055"/>
            <a:ext cx="2465420" cy="284693"/>
          </a:xfrm>
          <a:prstGeom prst="rect">
            <a:avLst/>
          </a:prstGeom>
          <a:solidFill>
            <a:srgbClr val="92D050">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lang="en-US" sz="1600" b="1" dirty="0"/>
              <a:t>STEP2:</a:t>
            </a:r>
            <a:r>
              <a:rPr sz="1600" b="1" dirty="0"/>
              <a:t>学習モデルの選定</a:t>
            </a:r>
          </a:p>
        </p:txBody>
      </p:sp>
      <p:sp>
        <p:nvSpPr>
          <p:cNvPr id="17" name="学習">
            <a:extLst>
              <a:ext uri="{FF2B5EF4-FFF2-40B4-BE49-F238E27FC236}">
                <a16:creationId xmlns:a16="http://schemas.microsoft.com/office/drawing/2014/main" id="{B88E69F4-CE02-2BFA-0C3C-D6DBB582F945}"/>
              </a:ext>
            </a:extLst>
          </p:cNvPr>
          <p:cNvSpPr txBox="1"/>
          <p:nvPr/>
        </p:nvSpPr>
        <p:spPr>
          <a:xfrm>
            <a:off x="3732884" y="1986421"/>
            <a:ext cx="788678" cy="33855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200"/>
            </a:lvl1pPr>
          </a:lstStyle>
          <a:p>
            <a:r>
              <a:rPr lang="ja-JP" altLang="en-US" sz="1950"/>
              <a:t>モデル</a:t>
            </a:r>
            <a:endParaRPr sz="1950" dirty="0"/>
          </a:p>
        </p:txBody>
      </p:sp>
      <p:sp>
        <p:nvSpPr>
          <p:cNvPr id="18" name="矢印">
            <a:extLst>
              <a:ext uri="{FF2B5EF4-FFF2-40B4-BE49-F238E27FC236}">
                <a16:creationId xmlns:a16="http://schemas.microsoft.com/office/drawing/2014/main" id="{38A14B4F-1A33-05B1-7F35-2A71C4686EF1}"/>
              </a:ext>
            </a:extLst>
          </p:cNvPr>
          <p:cNvSpPr/>
          <p:nvPr/>
        </p:nvSpPr>
        <p:spPr>
          <a:xfrm rot="5400000">
            <a:off x="3780412" y="1189007"/>
            <a:ext cx="693618" cy="423337"/>
          </a:xfrm>
          <a:prstGeom prst="rightArrow">
            <a:avLst>
              <a:gd name="adj1" fmla="val 32000"/>
              <a:gd name="adj2" fmla="val 64000"/>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9" name="矢印">
            <a:extLst>
              <a:ext uri="{FF2B5EF4-FFF2-40B4-BE49-F238E27FC236}">
                <a16:creationId xmlns:a16="http://schemas.microsoft.com/office/drawing/2014/main" id="{21184BBD-F776-19ED-DF8C-8B33FD8F1FC5}"/>
              </a:ext>
            </a:extLst>
          </p:cNvPr>
          <p:cNvSpPr/>
          <p:nvPr/>
        </p:nvSpPr>
        <p:spPr>
          <a:xfrm>
            <a:off x="2964597" y="1949113"/>
            <a:ext cx="658601"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0" name="正方形/長方形 19">
            <a:extLst>
              <a:ext uri="{FF2B5EF4-FFF2-40B4-BE49-F238E27FC236}">
                <a16:creationId xmlns:a16="http://schemas.microsoft.com/office/drawing/2014/main" id="{390EFFAE-6AE1-AF07-C7A4-848511C47D80}"/>
              </a:ext>
            </a:extLst>
          </p:cNvPr>
          <p:cNvSpPr/>
          <p:nvPr/>
        </p:nvSpPr>
        <p:spPr>
          <a:xfrm>
            <a:off x="536378" y="1517993"/>
            <a:ext cx="2428219" cy="1440000"/>
          </a:xfrm>
          <a:prstGeom prst="rect">
            <a:avLst/>
          </a:prstGeom>
          <a:noFill/>
          <a:ln w="3492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角丸四角形">
            <a:extLst>
              <a:ext uri="{FF2B5EF4-FFF2-40B4-BE49-F238E27FC236}">
                <a16:creationId xmlns:a16="http://schemas.microsoft.com/office/drawing/2014/main" id="{BA033B7E-58D5-BDA7-B2D9-F4EF3D83075C}"/>
              </a:ext>
            </a:extLst>
          </p:cNvPr>
          <p:cNvSpPr/>
          <p:nvPr/>
        </p:nvSpPr>
        <p:spPr>
          <a:xfrm>
            <a:off x="5054716" y="1747485"/>
            <a:ext cx="962978" cy="850112"/>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2" name="学習済み…">
            <a:extLst>
              <a:ext uri="{FF2B5EF4-FFF2-40B4-BE49-F238E27FC236}">
                <a16:creationId xmlns:a16="http://schemas.microsoft.com/office/drawing/2014/main" id="{59994483-8040-3475-F728-1951C01AFCB4}"/>
              </a:ext>
            </a:extLst>
          </p:cNvPr>
          <p:cNvSpPr txBox="1"/>
          <p:nvPr/>
        </p:nvSpPr>
        <p:spPr>
          <a:xfrm>
            <a:off x="5113011" y="1907249"/>
            <a:ext cx="846386" cy="52322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4200"/>
            </a:pPr>
            <a:r>
              <a:rPr sz="1575" dirty="0" err="1"/>
              <a:t>学習済み</a:t>
            </a:r>
            <a:endParaRPr sz="1575" dirty="0"/>
          </a:p>
          <a:p>
            <a:pPr>
              <a:defRPr sz="4200"/>
            </a:pPr>
            <a:r>
              <a:rPr sz="1575" dirty="0" err="1"/>
              <a:t>モデル</a:t>
            </a:r>
            <a:endParaRPr sz="1575" dirty="0"/>
          </a:p>
        </p:txBody>
      </p:sp>
      <p:sp>
        <p:nvSpPr>
          <p:cNvPr id="23" name="矢印">
            <a:extLst>
              <a:ext uri="{FF2B5EF4-FFF2-40B4-BE49-F238E27FC236}">
                <a16:creationId xmlns:a16="http://schemas.microsoft.com/office/drawing/2014/main" id="{99B51CC9-D07F-3244-AB0A-79DDCD22196C}"/>
              </a:ext>
            </a:extLst>
          </p:cNvPr>
          <p:cNvSpPr/>
          <p:nvPr/>
        </p:nvSpPr>
        <p:spPr>
          <a:xfrm>
            <a:off x="4673276" y="19746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5" name="正方形/長方形 24">
            <a:extLst>
              <a:ext uri="{FF2B5EF4-FFF2-40B4-BE49-F238E27FC236}">
                <a16:creationId xmlns:a16="http://schemas.microsoft.com/office/drawing/2014/main" id="{65E69DC0-4DFE-C37E-3F03-DCED7DEB7EC7}"/>
              </a:ext>
            </a:extLst>
          </p:cNvPr>
          <p:cNvSpPr/>
          <p:nvPr/>
        </p:nvSpPr>
        <p:spPr>
          <a:xfrm>
            <a:off x="536379" y="3385866"/>
            <a:ext cx="1288672" cy="777491"/>
          </a:xfrm>
          <a:prstGeom prst="rect">
            <a:avLst/>
          </a:prstGeom>
          <a:noFill/>
          <a:ln w="349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角丸四角形">
            <a:extLst>
              <a:ext uri="{FF2B5EF4-FFF2-40B4-BE49-F238E27FC236}">
                <a16:creationId xmlns:a16="http://schemas.microsoft.com/office/drawing/2014/main" id="{FAC038C1-ECBB-8052-DB69-8C644081936E}"/>
              </a:ext>
            </a:extLst>
          </p:cNvPr>
          <p:cNvSpPr/>
          <p:nvPr/>
        </p:nvSpPr>
        <p:spPr>
          <a:xfrm>
            <a:off x="6830447" y="1720544"/>
            <a:ext cx="1252919" cy="761326"/>
          </a:xfrm>
          <a:prstGeom prst="roundRect">
            <a:avLst>
              <a:gd name="adj" fmla="val 15000"/>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解の予測">
            <a:extLst>
              <a:ext uri="{FF2B5EF4-FFF2-40B4-BE49-F238E27FC236}">
                <a16:creationId xmlns:a16="http://schemas.microsoft.com/office/drawing/2014/main" id="{4C0CBA05-DB70-2BA1-238C-C4A7D158497B}"/>
              </a:ext>
            </a:extLst>
          </p:cNvPr>
          <p:cNvSpPr txBox="1"/>
          <p:nvPr/>
        </p:nvSpPr>
        <p:spPr>
          <a:xfrm>
            <a:off x="6932724" y="1960783"/>
            <a:ext cx="1048364"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正解の予測</a:t>
            </a:r>
          </a:p>
        </p:txBody>
      </p:sp>
      <p:sp>
        <p:nvSpPr>
          <p:cNvPr id="28" name="矢印">
            <a:extLst>
              <a:ext uri="{FF2B5EF4-FFF2-40B4-BE49-F238E27FC236}">
                <a16:creationId xmlns:a16="http://schemas.microsoft.com/office/drawing/2014/main" id="{97A6F03E-34B7-6A2A-6351-C7FA4D507753}"/>
              </a:ext>
            </a:extLst>
          </p:cNvPr>
          <p:cNvSpPr/>
          <p:nvPr/>
        </p:nvSpPr>
        <p:spPr>
          <a:xfrm>
            <a:off x="6185399" y="2043154"/>
            <a:ext cx="522061" cy="425238"/>
          </a:xfrm>
          <a:prstGeom prst="rightArrow">
            <a:avLst>
              <a:gd name="adj1" fmla="val 31663"/>
              <a:gd name="adj2" fmla="val 55401"/>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正方形/長方形 28">
            <a:extLst>
              <a:ext uri="{FF2B5EF4-FFF2-40B4-BE49-F238E27FC236}">
                <a16:creationId xmlns:a16="http://schemas.microsoft.com/office/drawing/2014/main" id="{ADA764E7-1DB0-FF7D-4C7D-DC614FE6E103}"/>
              </a:ext>
            </a:extLst>
          </p:cNvPr>
          <p:cNvSpPr/>
          <p:nvPr/>
        </p:nvSpPr>
        <p:spPr>
          <a:xfrm>
            <a:off x="2031026" y="3385866"/>
            <a:ext cx="933571" cy="805992"/>
          </a:xfrm>
          <a:prstGeom prst="rect">
            <a:avLst/>
          </a:prstGeom>
          <a:no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0" name="矢印">
            <a:extLst>
              <a:ext uri="{FF2B5EF4-FFF2-40B4-BE49-F238E27FC236}">
                <a16:creationId xmlns:a16="http://schemas.microsoft.com/office/drawing/2014/main" id="{4F74F89A-A116-EB26-04EC-D1AE1CB797C0}"/>
              </a:ext>
            </a:extLst>
          </p:cNvPr>
          <p:cNvSpPr/>
          <p:nvPr/>
        </p:nvSpPr>
        <p:spPr>
          <a:xfrm rot="5400000">
            <a:off x="7127870" y="2674992"/>
            <a:ext cx="658074" cy="494280"/>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1" name="角丸四角形">
            <a:extLst>
              <a:ext uri="{FF2B5EF4-FFF2-40B4-BE49-F238E27FC236}">
                <a16:creationId xmlns:a16="http://schemas.microsoft.com/office/drawing/2014/main" id="{D55BD368-0617-FF5C-18C8-5274EACE4EB0}"/>
              </a:ext>
            </a:extLst>
          </p:cNvPr>
          <p:cNvSpPr/>
          <p:nvPr/>
        </p:nvSpPr>
        <p:spPr>
          <a:xfrm>
            <a:off x="6474779" y="3362394"/>
            <a:ext cx="1949045" cy="656196"/>
          </a:xfrm>
          <a:prstGeom prst="roundRect">
            <a:avLst>
              <a:gd name="adj" fmla="val 17403"/>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2" name="正解との比較・評価">
            <a:extLst>
              <a:ext uri="{FF2B5EF4-FFF2-40B4-BE49-F238E27FC236}">
                <a16:creationId xmlns:a16="http://schemas.microsoft.com/office/drawing/2014/main" id="{395C5C2C-4BCE-FB7C-BB1A-7BB00B1615FD}"/>
              </a:ext>
            </a:extLst>
          </p:cNvPr>
          <p:cNvSpPr txBox="1"/>
          <p:nvPr/>
        </p:nvSpPr>
        <p:spPr>
          <a:xfrm>
            <a:off x="6521163" y="3550069"/>
            <a:ext cx="1856277"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正解との比較・評価</a:t>
            </a:r>
          </a:p>
        </p:txBody>
      </p:sp>
      <p:sp>
        <p:nvSpPr>
          <p:cNvPr id="34" name="矢印">
            <a:extLst>
              <a:ext uri="{FF2B5EF4-FFF2-40B4-BE49-F238E27FC236}">
                <a16:creationId xmlns:a16="http://schemas.microsoft.com/office/drawing/2014/main" id="{6B470C35-E18B-369F-671C-DF14958B8E7B}"/>
              </a:ext>
            </a:extLst>
          </p:cNvPr>
          <p:cNvSpPr/>
          <p:nvPr/>
        </p:nvSpPr>
        <p:spPr>
          <a:xfrm>
            <a:off x="2964597" y="3515569"/>
            <a:ext cx="3454796" cy="381707"/>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5" name="テキスト ボックス 34">
            <a:extLst>
              <a:ext uri="{FF2B5EF4-FFF2-40B4-BE49-F238E27FC236}">
                <a16:creationId xmlns:a16="http://schemas.microsoft.com/office/drawing/2014/main" id="{9F1CC959-3C55-9AE8-B03D-42606FB7C99B}"/>
              </a:ext>
            </a:extLst>
          </p:cNvPr>
          <p:cNvSpPr txBox="1"/>
          <p:nvPr/>
        </p:nvSpPr>
        <p:spPr>
          <a:xfrm>
            <a:off x="6080110" y="4084509"/>
            <a:ext cx="26161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C00000"/>
                </a:solidFill>
                <a:effectLst/>
                <a:uFillTx/>
                <a:latin typeface="ヒラギノ角ゴ ProN W6"/>
                <a:ea typeface="ヒラギノ角ゴ ProN W6"/>
                <a:cs typeface="ヒラギノ角ゴ ProN W6"/>
                <a:sym typeface="ヒラギノ角ゴ ProN W6"/>
              </a:rPr>
              <a:t>STEP5:</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モデルの評価</a:t>
            </a:r>
          </a:p>
        </p:txBody>
      </p:sp>
      <p:sp>
        <p:nvSpPr>
          <p:cNvPr id="4" name="スライド番号プレースホルダー 3">
            <a:extLst>
              <a:ext uri="{FF2B5EF4-FFF2-40B4-BE49-F238E27FC236}">
                <a16:creationId xmlns:a16="http://schemas.microsoft.com/office/drawing/2014/main" id="{F854F0A7-5CBF-4B50-BA8C-8FFE245FA4BB}"/>
              </a:ext>
            </a:extLst>
          </p:cNvPr>
          <p:cNvSpPr>
            <a:spLocks noGrp="1"/>
          </p:cNvSpPr>
          <p:nvPr>
            <p:ph type="sldNum" sz="quarter" idx="2"/>
          </p:nvPr>
        </p:nvSpPr>
        <p:spPr/>
        <p:txBody>
          <a:bodyPr/>
          <a:lstStyle/>
          <a:p>
            <a:fld id="{86CB4B4D-7CA3-9044-876B-883B54F8677D}" type="slidenum">
              <a:rPr lang="en-US" altLang="ja-JP" smtClean="0"/>
              <a:t>45</a:t>
            </a:fld>
            <a:endParaRPr lang="ja-JP" altLang="en-US"/>
          </a:p>
        </p:txBody>
      </p:sp>
      <p:cxnSp>
        <p:nvCxnSpPr>
          <p:cNvPr id="36" name="直線コネクタ 35">
            <a:extLst>
              <a:ext uri="{FF2B5EF4-FFF2-40B4-BE49-F238E27FC236}">
                <a16:creationId xmlns:a16="http://schemas.microsoft.com/office/drawing/2014/main" id="{CCD3A781-CBB6-69FC-4E45-6C2D0DA08716}"/>
              </a:ext>
            </a:extLst>
          </p:cNvPr>
          <p:cNvCxnSpPr/>
          <p:nvPr/>
        </p:nvCxnSpPr>
        <p:spPr>
          <a:xfrm>
            <a:off x="1227802" y="3154680"/>
            <a:ext cx="4356000" cy="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cxnSp>
        <p:nvCxnSpPr>
          <p:cNvPr id="37" name="直線コネクタ 36">
            <a:extLst>
              <a:ext uri="{FF2B5EF4-FFF2-40B4-BE49-F238E27FC236}">
                <a16:creationId xmlns:a16="http://schemas.microsoft.com/office/drawing/2014/main" id="{16CAC707-DD6D-DDA5-5094-E488D7FAEB69}"/>
              </a:ext>
            </a:extLst>
          </p:cNvPr>
          <p:cNvCxnSpPr>
            <a:cxnSpLocks/>
          </p:cNvCxnSpPr>
          <p:nvPr/>
        </p:nvCxnSpPr>
        <p:spPr>
          <a:xfrm flipV="1">
            <a:off x="1271474" y="3131820"/>
            <a:ext cx="0" cy="26677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2EAFDED9-20FE-D2EB-6BB0-3D7BB793B983}"/>
              </a:ext>
            </a:extLst>
          </p:cNvPr>
          <p:cNvSpPr txBox="1"/>
          <p:nvPr/>
        </p:nvSpPr>
        <p:spPr>
          <a:xfrm>
            <a:off x="3667926" y="2665274"/>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00B0F0"/>
                </a:solidFill>
                <a:effectLst/>
                <a:uFillTx/>
                <a:latin typeface="ヒラギノ角ゴ ProN W6"/>
                <a:ea typeface="ヒラギノ角ゴ ProN W6"/>
                <a:cs typeface="ヒラギノ角ゴ ProN W6"/>
                <a:sym typeface="ヒラギノ角ゴ ProN W6"/>
              </a:rPr>
              <a:t>STEP3:</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学習</a:t>
            </a:r>
          </a:p>
        </p:txBody>
      </p:sp>
      <p:sp>
        <p:nvSpPr>
          <p:cNvPr id="33" name="テキスト ボックス 32">
            <a:extLst>
              <a:ext uri="{FF2B5EF4-FFF2-40B4-BE49-F238E27FC236}">
                <a16:creationId xmlns:a16="http://schemas.microsoft.com/office/drawing/2014/main" id="{5D2732FE-69E4-BE33-77C3-F1EE01013D49}"/>
              </a:ext>
            </a:extLst>
          </p:cNvPr>
          <p:cNvSpPr txBox="1"/>
          <p:nvPr/>
        </p:nvSpPr>
        <p:spPr>
          <a:xfrm>
            <a:off x="4414218" y="1016099"/>
            <a:ext cx="4009606" cy="656590"/>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深層学習ではニューラルネットワークを学習モデルを自分で設計する</a:t>
            </a:r>
            <a:endParaRPr kumimoji="0" lang="en-US" altLang="ja-JP" b="0" i="0" u="none" strike="noStrike" cap="none" spc="0" normalizeH="0" baseline="0" dirty="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38" name="ニューラルネットワークとは(軽く復習)">
            <a:extLst>
              <a:ext uri="{FF2B5EF4-FFF2-40B4-BE49-F238E27FC236}">
                <a16:creationId xmlns:a16="http://schemas.microsoft.com/office/drawing/2014/main" id="{3D982EEA-0E20-5527-643B-2672C47E6AD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深層学習のコードの流れ</a:t>
            </a:r>
            <a:endParaRPr sz="2400"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04294781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33CE5-E0B5-87A8-3B68-3356BBD9FFC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D215ED-1A64-0273-2980-256D9FDA1949}"/>
              </a:ext>
            </a:extLst>
          </p:cNvPr>
          <p:cNvSpPr txBox="1">
            <a:spLocks noGrp="1"/>
          </p:cNvSpPr>
          <p:nvPr>
            <p:ph type="title"/>
          </p:nvPr>
        </p:nvSpPr>
        <p:spPr>
          <a:xfrm>
            <a:off x="533400" y="672315"/>
            <a:ext cx="8382000" cy="315067"/>
          </a:xfrm>
          <a:prstGeom prst="rect">
            <a:avLst/>
          </a:prstGeom>
        </p:spPr>
        <p:txBody>
          <a:bodyPr vert="horz" wrap="square" lIns="0" tIns="7220" rIns="0" bIns="0" rtlCol="0">
            <a:spAutoFit/>
          </a:bodyPr>
          <a:lstStyle/>
          <a:p>
            <a:pPr marL="5776">
              <a:spcBef>
                <a:spcPts val="57"/>
              </a:spcBef>
            </a:pPr>
            <a:r>
              <a:rPr sz="2000" b="1" spc="-9" dirty="0" err="1">
                <a:latin typeface="Meiryo" panose="020B0604030504040204" pitchFamily="34" charset="-128"/>
                <a:ea typeface="Meiryo" panose="020B0604030504040204" pitchFamily="34" charset="-128"/>
              </a:rPr>
              <a:t>肺のレントゲン画像で深層学習</a:t>
            </a:r>
            <a:r>
              <a:rPr lang="ja-JP" altLang="en-US" sz="2000" b="1" spc="-9">
                <a:latin typeface="Meiryo" panose="020B0604030504040204" pitchFamily="34" charset="-128"/>
                <a:ea typeface="Meiryo" panose="020B0604030504040204" pitchFamily="34" charset="-128"/>
              </a:rPr>
              <a:t>を行い</a:t>
            </a:r>
            <a:r>
              <a:rPr lang="en-US" altLang="ja-JP" sz="2000" b="1" spc="-9" dirty="0">
                <a:latin typeface="Meiryo" panose="020B0604030504040204" pitchFamily="34" charset="-128"/>
                <a:ea typeface="Meiryo" panose="020B0604030504040204" pitchFamily="34" charset="-128"/>
              </a:rPr>
              <a:t>Covid19</a:t>
            </a:r>
            <a:r>
              <a:rPr lang="ja-JP" altLang="en-US" sz="2000" b="1" spc="-9">
                <a:latin typeface="Meiryo" panose="020B0604030504040204" pitchFamily="34" charset="-128"/>
                <a:ea typeface="Meiryo" panose="020B0604030504040204" pitchFamily="34" charset="-128"/>
              </a:rPr>
              <a:t>肺炎かどうかを予測する</a:t>
            </a:r>
            <a:endParaRPr sz="2000" b="1" dirty="0">
              <a:latin typeface="Meiryo" panose="020B0604030504040204" pitchFamily="34" charset="-128"/>
              <a:ea typeface="Meiryo" panose="020B0604030504040204" pitchFamily="34" charset="-128"/>
            </a:endParaRPr>
          </a:p>
        </p:txBody>
      </p:sp>
      <p:pic>
        <p:nvPicPr>
          <p:cNvPr id="3" name="object 3">
            <a:extLst>
              <a:ext uri="{FF2B5EF4-FFF2-40B4-BE49-F238E27FC236}">
                <a16:creationId xmlns:a16="http://schemas.microsoft.com/office/drawing/2014/main" id="{6C6C3225-CB40-2970-285C-6C83FD47A14E}"/>
              </a:ext>
            </a:extLst>
          </p:cNvPr>
          <p:cNvPicPr/>
          <p:nvPr/>
        </p:nvPicPr>
        <p:blipFill>
          <a:blip r:embed="rId2" cstate="print"/>
          <a:stretch>
            <a:fillRect/>
          </a:stretch>
        </p:blipFill>
        <p:spPr>
          <a:xfrm>
            <a:off x="5289182" y="1686378"/>
            <a:ext cx="2795582" cy="2751008"/>
          </a:xfrm>
          <a:prstGeom prst="rect">
            <a:avLst/>
          </a:prstGeom>
        </p:spPr>
      </p:pic>
      <p:pic>
        <p:nvPicPr>
          <p:cNvPr id="4" name="object 4">
            <a:extLst>
              <a:ext uri="{FF2B5EF4-FFF2-40B4-BE49-F238E27FC236}">
                <a16:creationId xmlns:a16="http://schemas.microsoft.com/office/drawing/2014/main" id="{8A2B2AAA-19EE-98DF-037F-6C27E5BA6D8C}"/>
              </a:ext>
            </a:extLst>
          </p:cNvPr>
          <p:cNvPicPr/>
          <p:nvPr/>
        </p:nvPicPr>
        <p:blipFill>
          <a:blip r:embed="rId3" cstate="print"/>
          <a:stretch>
            <a:fillRect/>
          </a:stretch>
        </p:blipFill>
        <p:spPr>
          <a:xfrm>
            <a:off x="1263819" y="1664662"/>
            <a:ext cx="2795010" cy="2795010"/>
          </a:xfrm>
          <a:prstGeom prst="rect">
            <a:avLst/>
          </a:prstGeom>
        </p:spPr>
      </p:pic>
      <p:sp>
        <p:nvSpPr>
          <p:cNvPr id="5" name="object 5">
            <a:extLst>
              <a:ext uri="{FF2B5EF4-FFF2-40B4-BE49-F238E27FC236}">
                <a16:creationId xmlns:a16="http://schemas.microsoft.com/office/drawing/2014/main" id="{EDE681B8-349B-A796-459A-A8E4402763C0}"/>
              </a:ext>
            </a:extLst>
          </p:cNvPr>
          <p:cNvSpPr txBox="1"/>
          <p:nvPr/>
        </p:nvSpPr>
        <p:spPr>
          <a:xfrm>
            <a:off x="2362200" y="1283151"/>
            <a:ext cx="899459" cy="376622"/>
          </a:xfrm>
          <a:prstGeom prst="rect">
            <a:avLst/>
          </a:prstGeom>
        </p:spPr>
        <p:txBody>
          <a:bodyPr vert="horz" wrap="square" lIns="0" tIns="7220" rIns="0" bIns="0" rtlCol="0">
            <a:spAutoFit/>
          </a:bodyPr>
          <a:lstStyle/>
          <a:p>
            <a:pPr marL="5776">
              <a:spcBef>
                <a:spcPts val="57"/>
              </a:spcBef>
            </a:pPr>
            <a:r>
              <a:rPr sz="2400" b="1" spc="-16" dirty="0">
                <a:latin typeface="Meiryo" panose="020B0604030504040204" pitchFamily="34" charset="-128"/>
                <a:ea typeface="Meiryo" panose="020B0604030504040204" pitchFamily="34" charset="-128"/>
                <a:cs typeface="BIZ UDGothic"/>
              </a:rPr>
              <a:t>健康</a:t>
            </a:r>
            <a:endParaRPr sz="2400" b="1" dirty="0">
              <a:latin typeface="Meiryo" panose="020B0604030504040204" pitchFamily="34" charset="-128"/>
              <a:ea typeface="Meiryo" panose="020B0604030504040204" pitchFamily="34" charset="-128"/>
              <a:cs typeface="BIZ UDGothic"/>
            </a:endParaRPr>
          </a:p>
        </p:txBody>
      </p:sp>
      <p:sp>
        <p:nvSpPr>
          <p:cNvPr id="6" name="object 6">
            <a:extLst>
              <a:ext uri="{FF2B5EF4-FFF2-40B4-BE49-F238E27FC236}">
                <a16:creationId xmlns:a16="http://schemas.microsoft.com/office/drawing/2014/main" id="{B29D0D31-E33F-4E6C-DA7F-A4093AB20AE2}"/>
              </a:ext>
            </a:extLst>
          </p:cNvPr>
          <p:cNvSpPr txBox="1"/>
          <p:nvPr/>
        </p:nvSpPr>
        <p:spPr>
          <a:xfrm>
            <a:off x="5682377" y="1230885"/>
            <a:ext cx="2009191" cy="376622"/>
          </a:xfrm>
          <a:prstGeom prst="rect">
            <a:avLst/>
          </a:prstGeom>
        </p:spPr>
        <p:txBody>
          <a:bodyPr vert="horz" wrap="square" lIns="0" tIns="7220" rIns="0" bIns="0" rtlCol="0">
            <a:spAutoFit/>
          </a:bodyPr>
          <a:lstStyle/>
          <a:p>
            <a:pPr marL="5776">
              <a:spcBef>
                <a:spcPts val="57"/>
              </a:spcBef>
            </a:pPr>
            <a:r>
              <a:rPr lang="en-US" sz="2400" b="1" spc="-16" dirty="0">
                <a:latin typeface="Meiryo" panose="020B0604030504040204" pitchFamily="34" charset="-128"/>
                <a:ea typeface="Meiryo" panose="020B0604030504040204" pitchFamily="34" charset="-128"/>
                <a:cs typeface="BIZ UDGothic"/>
              </a:rPr>
              <a:t>Covid19</a:t>
            </a:r>
            <a:r>
              <a:rPr sz="2400" b="1" spc="-16" dirty="0">
                <a:latin typeface="Meiryo" panose="020B0604030504040204" pitchFamily="34" charset="-128"/>
                <a:ea typeface="Meiryo" panose="020B0604030504040204" pitchFamily="34" charset="-128"/>
                <a:cs typeface="BIZ UDGothic"/>
              </a:rPr>
              <a:t>肺炎</a:t>
            </a:r>
            <a:endParaRPr sz="2400" b="1" dirty="0">
              <a:latin typeface="Meiryo" panose="020B0604030504040204" pitchFamily="34" charset="-128"/>
              <a:ea typeface="Meiryo" panose="020B0604030504040204" pitchFamily="34" charset="-128"/>
              <a:cs typeface="BIZ UDGothic"/>
            </a:endParaRPr>
          </a:p>
        </p:txBody>
      </p:sp>
      <p:sp>
        <p:nvSpPr>
          <p:cNvPr id="7" name="ニューラルネットワークとは(軽く復習)">
            <a:extLst>
              <a:ext uri="{FF2B5EF4-FFF2-40B4-BE49-F238E27FC236}">
                <a16:creationId xmlns:a16="http://schemas.microsoft.com/office/drawing/2014/main" id="{6954A78E-E641-7F45-C58A-833396C80AFC}"/>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5E59EAC5-D133-B97B-75D0-A226C89C5F02}"/>
              </a:ext>
            </a:extLst>
          </p:cNvPr>
          <p:cNvSpPr>
            <a:spLocks noGrp="1"/>
          </p:cNvSpPr>
          <p:nvPr>
            <p:ph type="sldNum" sz="quarter" idx="7"/>
          </p:nvPr>
        </p:nvSpPr>
        <p:spPr/>
        <p:txBody>
          <a:bodyPr/>
          <a:lstStyle/>
          <a:p>
            <a:fld id="{B6F15528-21DE-4FAA-801E-634DDDAF4B2B}" type="slidenum">
              <a:rPr lang="en-US" altLang="ja-JP" smtClean="0"/>
              <a:t>46</a:t>
            </a:fld>
            <a:endParaRPr lang="ja-JP" altLang="en-US"/>
          </a:p>
        </p:txBody>
      </p:sp>
    </p:spTree>
    <p:extLst>
      <p:ext uri="{BB962C8B-B14F-4D97-AF65-F5344CB8AC3E}">
        <p14:creationId xmlns:p14="http://schemas.microsoft.com/office/powerpoint/2010/main" val="2141753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D9060-4485-3C06-A876-356E40C64FD9}"/>
            </a:ext>
          </a:extLst>
        </p:cNvPr>
        <p:cNvGrpSpPr/>
        <p:nvPr/>
      </p:nvGrpSpPr>
      <p:grpSpPr>
        <a:xfrm>
          <a:off x="0" y="0"/>
          <a:ext cx="0" cy="0"/>
          <a:chOff x="0" y="0"/>
          <a:chExt cx="0" cy="0"/>
        </a:xfrm>
      </p:grpSpPr>
      <p:sp>
        <p:nvSpPr>
          <p:cNvPr id="236" name="ニューラルネットワークとは(軽く復習)">
            <a:extLst>
              <a:ext uri="{FF2B5EF4-FFF2-40B4-BE49-F238E27FC236}">
                <a16:creationId xmlns:a16="http://schemas.microsoft.com/office/drawing/2014/main" id="{69F2FE45-D5B8-DBE4-FF94-680C87180FA7}"/>
              </a:ext>
            </a:extLst>
          </p:cNvPr>
          <p:cNvSpPr txBox="1"/>
          <p:nvPr/>
        </p:nvSpPr>
        <p:spPr>
          <a:xfrm>
            <a:off x="2320711" y="1017199"/>
            <a:ext cx="4223913" cy="3462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en-US" sz="2000" b="1" u="sng" dirty="0">
                <a:solidFill>
                  <a:schemeClr val="tx1"/>
                </a:solidFill>
                <a:latin typeface="Meiryo" panose="020B0604030504040204" pitchFamily="34" charset="-128"/>
                <a:ea typeface="Meiryo" panose="020B0604030504040204" pitchFamily="34" charset="-128"/>
              </a:rPr>
              <a:t>(</a:t>
            </a:r>
            <a:r>
              <a:rPr lang="en-US" sz="2000" b="1" u="sng" dirty="0" err="1">
                <a:solidFill>
                  <a:schemeClr val="tx1"/>
                </a:solidFill>
                <a:latin typeface="Meiryo" panose="020B0604030504040204" pitchFamily="34" charset="-128"/>
                <a:ea typeface="Meiryo" panose="020B0604030504040204" pitchFamily="34" charset="-128"/>
              </a:rPr>
              <a:t>復習</a:t>
            </a:r>
            <a:r>
              <a:rPr lang="en-US" sz="2000" b="1" u="sng" dirty="0">
                <a:solidFill>
                  <a:schemeClr val="tx1"/>
                </a:solidFill>
                <a:latin typeface="Meiryo" panose="020B0604030504040204" pitchFamily="34" charset="-128"/>
                <a:ea typeface="Meiryo" panose="020B0604030504040204" pitchFamily="34" charset="-128"/>
              </a:rPr>
              <a:t>) </a:t>
            </a:r>
            <a:r>
              <a:rPr sz="2000" b="1" u="sng" dirty="0" err="1">
                <a:solidFill>
                  <a:schemeClr val="tx1"/>
                </a:solidFill>
                <a:latin typeface="Meiryo" panose="020B0604030504040204" pitchFamily="34" charset="-128"/>
                <a:ea typeface="Meiryo" panose="020B0604030504040204" pitchFamily="34" charset="-128"/>
              </a:rPr>
              <a:t>ニューラルネットワークとは</a:t>
            </a:r>
            <a:endParaRPr sz="2000" b="1" u="sng" dirty="0">
              <a:solidFill>
                <a:schemeClr val="tx1"/>
              </a:solidFill>
              <a:latin typeface="Meiryo" panose="020B0604030504040204" pitchFamily="34" charset="-128"/>
              <a:ea typeface="Meiryo" panose="020B0604030504040204" pitchFamily="34" charset="-128"/>
            </a:endParaRPr>
          </a:p>
        </p:txBody>
      </p:sp>
      <p:pic>
        <p:nvPicPr>
          <p:cNvPr id="200" name="図 199" descr="ダイアグラム&#10;&#10;自動的に生成された説明">
            <a:extLst>
              <a:ext uri="{FF2B5EF4-FFF2-40B4-BE49-F238E27FC236}">
                <a16:creationId xmlns:a16="http://schemas.microsoft.com/office/drawing/2014/main" id="{DB67AA76-7348-A1DF-7C9C-5B778E98DB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59608" y="2817178"/>
            <a:ext cx="3680264" cy="1983458"/>
          </a:xfrm>
          <a:prstGeom prst="rect">
            <a:avLst/>
          </a:prstGeom>
        </p:spPr>
      </p:pic>
      <p:graphicFrame>
        <p:nvGraphicFramePr>
          <p:cNvPr id="201" name="表 200">
            <a:extLst>
              <a:ext uri="{FF2B5EF4-FFF2-40B4-BE49-F238E27FC236}">
                <a16:creationId xmlns:a16="http://schemas.microsoft.com/office/drawing/2014/main" id="{E9242FF1-3FAE-4F4C-8458-246440209022}"/>
              </a:ext>
            </a:extLst>
          </p:cNvPr>
          <p:cNvGraphicFramePr>
            <a:graphicFrameLocks noGrp="1"/>
          </p:cNvGraphicFramePr>
          <p:nvPr>
            <p:extLst>
              <p:ext uri="{D42A27DB-BD31-4B8C-83A1-F6EECF244321}">
                <p14:modId xmlns:p14="http://schemas.microsoft.com/office/powerpoint/2010/main" val="2232494944"/>
              </p:ext>
            </p:extLst>
          </p:nvPr>
        </p:nvGraphicFramePr>
        <p:xfrm>
          <a:off x="164248" y="2248244"/>
          <a:ext cx="1576630" cy="1761865"/>
        </p:xfrm>
        <a:graphic>
          <a:graphicData uri="http://schemas.openxmlformats.org/drawingml/2006/table">
            <a:tbl>
              <a:tblPr firstRow="1" bandRow="1">
                <a:tableStyleId>{5940675A-B579-460E-94D1-54222C63F5DA}</a:tableStyleId>
              </a:tblPr>
              <a:tblGrid>
                <a:gridCol w="315326">
                  <a:extLst>
                    <a:ext uri="{9D8B030D-6E8A-4147-A177-3AD203B41FA5}">
                      <a16:colId xmlns:a16="http://schemas.microsoft.com/office/drawing/2014/main" val="1463511818"/>
                    </a:ext>
                  </a:extLst>
                </a:gridCol>
                <a:gridCol w="315326">
                  <a:extLst>
                    <a:ext uri="{9D8B030D-6E8A-4147-A177-3AD203B41FA5}">
                      <a16:colId xmlns:a16="http://schemas.microsoft.com/office/drawing/2014/main" val="744106468"/>
                    </a:ext>
                  </a:extLst>
                </a:gridCol>
                <a:gridCol w="315326">
                  <a:extLst>
                    <a:ext uri="{9D8B030D-6E8A-4147-A177-3AD203B41FA5}">
                      <a16:colId xmlns:a16="http://schemas.microsoft.com/office/drawing/2014/main" val="93938121"/>
                    </a:ext>
                  </a:extLst>
                </a:gridCol>
                <a:gridCol w="315326">
                  <a:extLst>
                    <a:ext uri="{9D8B030D-6E8A-4147-A177-3AD203B41FA5}">
                      <a16:colId xmlns:a16="http://schemas.microsoft.com/office/drawing/2014/main" val="1982321228"/>
                    </a:ext>
                  </a:extLst>
                </a:gridCol>
                <a:gridCol w="315326">
                  <a:extLst>
                    <a:ext uri="{9D8B030D-6E8A-4147-A177-3AD203B41FA5}">
                      <a16:colId xmlns:a16="http://schemas.microsoft.com/office/drawing/2014/main" val="3892938851"/>
                    </a:ext>
                  </a:extLst>
                </a:gridCol>
              </a:tblGrid>
              <a:tr h="281507">
                <a:tc>
                  <a:txBody>
                    <a:bodyPr/>
                    <a:lstStyle/>
                    <a:p>
                      <a:endParaRPr kumimoji="1" lang="ja-JP" altLang="en-US" sz="1050"/>
                    </a:p>
                  </a:txBody>
                  <a:tcPr marL="34290" marR="34290" marT="17145" marB="17145"/>
                </a:tc>
                <a:tc>
                  <a:txBody>
                    <a:bodyPr/>
                    <a:lstStyle/>
                    <a:p>
                      <a:r>
                        <a:rPr kumimoji="1" lang="ja-JP" altLang="en-US" sz="1050"/>
                        <a:t>体重</a:t>
                      </a:r>
                    </a:p>
                  </a:txBody>
                  <a:tcPr marL="34290" marR="34290" marT="17145" marB="17145"/>
                </a:tc>
                <a:tc>
                  <a:txBody>
                    <a:bodyPr/>
                    <a:lstStyle/>
                    <a:p>
                      <a:r>
                        <a:rPr kumimoji="1" lang="ja-JP" altLang="en-US" sz="1050"/>
                        <a:t>年齢</a:t>
                      </a:r>
                    </a:p>
                  </a:txBody>
                  <a:tcPr marL="34290" marR="34290" marT="17145" marB="17145"/>
                </a:tc>
                <a:tc>
                  <a:txBody>
                    <a:bodyPr/>
                    <a:lstStyle/>
                    <a:p>
                      <a:r>
                        <a:rPr kumimoji="1" lang="ja-JP" altLang="en-US" sz="1050"/>
                        <a:t>血圧</a:t>
                      </a:r>
                    </a:p>
                  </a:txBody>
                  <a:tcPr marL="34290" marR="34290" marT="17145" marB="17145"/>
                </a:tc>
                <a:tc>
                  <a:txBody>
                    <a:bodyPr/>
                    <a:lstStyle/>
                    <a:p>
                      <a:r>
                        <a:rPr kumimoji="1" lang="ja-JP" altLang="en-US" sz="1050"/>
                        <a:t>正解</a:t>
                      </a:r>
                    </a:p>
                  </a:txBody>
                  <a:tcPr marL="34290" marR="34290" marT="17145" marB="17145"/>
                </a:tc>
                <a:extLst>
                  <a:ext uri="{0D108BD9-81ED-4DB2-BD59-A6C34878D82A}">
                    <a16:rowId xmlns:a16="http://schemas.microsoft.com/office/drawing/2014/main" val="2666291832"/>
                  </a:ext>
                </a:extLst>
              </a:tr>
              <a:tr h="281507">
                <a:tc>
                  <a:txBody>
                    <a:bodyPr/>
                    <a:lstStyle/>
                    <a:p>
                      <a:r>
                        <a:rPr kumimoji="1" lang="en-US" altLang="ja-JP" sz="1050"/>
                        <a:t>1</a:t>
                      </a:r>
                      <a:endParaRPr kumimoji="1" lang="ja-JP" altLang="en-US" sz="1050"/>
                    </a:p>
                  </a:txBody>
                  <a:tcPr marL="34290" marR="34290" marT="17145" marB="17145"/>
                </a:tc>
                <a:tc>
                  <a:txBody>
                    <a:bodyPr/>
                    <a:lstStyle/>
                    <a:p>
                      <a:r>
                        <a:rPr kumimoji="1" lang="en-US" altLang="ja-JP" sz="1050"/>
                        <a:t>55</a:t>
                      </a:r>
                      <a:endParaRPr kumimoji="1" lang="ja-JP" altLang="en-US" sz="1050"/>
                    </a:p>
                  </a:txBody>
                  <a:tcPr marL="34290" marR="34290" marT="17145" marB="17145"/>
                </a:tc>
                <a:tc>
                  <a:txBody>
                    <a:bodyPr/>
                    <a:lstStyle/>
                    <a:p>
                      <a:r>
                        <a:rPr kumimoji="1" lang="en-US" altLang="ja-JP" sz="1050"/>
                        <a:t>28</a:t>
                      </a:r>
                      <a:endParaRPr kumimoji="1" lang="ja-JP" altLang="en-US" sz="1050"/>
                    </a:p>
                  </a:txBody>
                  <a:tcPr marL="34290" marR="34290" marT="17145" marB="17145"/>
                </a:tc>
                <a:tc>
                  <a:txBody>
                    <a:bodyPr/>
                    <a:lstStyle/>
                    <a:p>
                      <a:r>
                        <a:rPr kumimoji="1" lang="en-US" altLang="ja-JP" sz="1050"/>
                        <a:t>140</a:t>
                      </a:r>
                      <a:endParaRPr kumimoji="1" lang="ja-JP" altLang="en-US" sz="1050"/>
                    </a:p>
                  </a:txBody>
                  <a:tcPr marL="34290" marR="34290" marT="17145" marB="17145"/>
                </a:tc>
                <a:tc>
                  <a:txBody>
                    <a:bodyPr/>
                    <a:lstStyle/>
                    <a:p>
                      <a:r>
                        <a:rPr kumimoji="1" lang="en-US" altLang="ja-JP" sz="1050"/>
                        <a:t>1</a:t>
                      </a:r>
                      <a:endParaRPr kumimoji="1" lang="ja-JP" altLang="en-US" sz="1050"/>
                    </a:p>
                  </a:txBody>
                  <a:tcPr marL="34290" marR="34290" marT="17145" marB="17145"/>
                </a:tc>
                <a:extLst>
                  <a:ext uri="{0D108BD9-81ED-4DB2-BD59-A6C34878D82A}">
                    <a16:rowId xmlns:a16="http://schemas.microsoft.com/office/drawing/2014/main" val="3753484185"/>
                  </a:ext>
                </a:extLst>
              </a:tr>
              <a:tr h="281507">
                <a:tc>
                  <a:txBody>
                    <a:bodyPr/>
                    <a:lstStyle/>
                    <a:p>
                      <a:r>
                        <a:rPr kumimoji="1" lang="en-US" altLang="ja-JP" sz="1050"/>
                        <a:t>2</a:t>
                      </a:r>
                      <a:endParaRPr kumimoji="1" lang="ja-JP" altLang="en-US" sz="1050"/>
                    </a:p>
                  </a:txBody>
                  <a:tcPr marL="34290" marR="34290" marT="17145" marB="17145"/>
                </a:tc>
                <a:tc>
                  <a:txBody>
                    <a:bodyPr/>
                    <a:lstStyle/>
                    <a:p>
                      <a:r>
                        <a:rPr kumimoji="1" lang="en-US" altLang="ja-JP" sz="1050"/>
                        <a:t>48</a:t>
                      </a:r>
                      <a:endParaRPr kumimoji="1" lang="ja-JP" altLang="en-US" sz="1050"/>
                    </a:p>
                  </a:txBody>
                  <a:tcPr marL="34290" marR="34290" marT="17145" marB="17145"/>
                </a:tc>
                <a:tc>
                  <a:txBody>
                    <a:bodyPr/>
                    <a:lstStyle/>
                    <a:p>
                      <a:r>
                        <a:rPr kumimoji="1" lang="en-US" altLang="ja-JP" sz="1050"/>
                        <a:t>44</a:t>
                      </a:r>
                      <a:endParaRPr kumimoji="1" lang="ja-JP" altLang="en-US" sz="1050"/>
                    </a:p>
                  </a:txBody>
                  <a:tcPr marL="34290" marR="34290" marT="17145" marB="17145"/>
                </a:tc>
                <a:tc>
                  <a:txBody>
                    <a:bodyPr/>
                    <a:lstStyle/>
                    <a:p>
                      <a:r>
                        <a:rPr kumimoji="1" lang="en-US" altLang="ja-JP" sz="1050"/>
                        <a:t>130</a:t>
                      </a:r>
                      <a:endParaRPr kumimoji="1" lang="ja-JP" altLang="en-US" sz="1050"/>
                    </a:p>
                  </a:txBody>
                  <a:tcPr marL="34290" marR="34290" marT="17145" marB="17145"/>
                </a:tc>
                <a:tc>
                  <a:txBody>
                    <a:bodyPr/>
                    <a:lstStyle/>
                    <a:p>
                      <a:r>
                        <a:rPr kumimoji="1" lang="en-US" altLang="ja-JP" sz="1050"/>
                        <a:t>0</a:t>
                      </a:r>
                      <a:endParaRPr kumimoji="1" lang="ja-JP" altLang="en-US" sz="1050"/>
                    </a:p>
                  </a:txBody>
                  <a:tcPr marL="34290" marR="34290" marT="17145" marB="17145"/>
                </a:tc>
                <a:extLst>
                  <a:ext uri="{0D108BD9-81ED-4DB2-BD59-A6C34878D82A}">
                    <a16:rowId xmlns:a16="http://schemas.microsoft.com/office/drawing/2014/main" val="4225659163"/>
                  </a:ext>
                </a:extLst>
              </a:tr>
              <a:tr h="281507">
                <a:tc>
                  <a:txBody>
                    <a:bodyPr/>
                    <a:lstStyle/>
                    <a:p>
                      <a:r>
                        <a:rPr kumimoji="1" lang="en-US" altLang="ja-JP" sz="1050"/>
                        <a:t>3</a:t>
                      </a:r>
                      <a:endParaRPr kumimoji="1" lang="ja-JP" altLang="en-US" sz="1050"/>
                    </a:p>
                  </a:txBody>
                  <a:tcPr marL="34290" marR="34290" marT="17145" marB="17145"/>
                </a:tc>
                <a:tc>
                  <a:txBody>
                    <a:bodyPr/>
                    <a:lstStyle/>
                    <a:p>
                      <a:r>
                        <a:rPr kumimoji="1" lang="en-US" altLang="ja-JP" sz="1050"/>
                        <a:t>77</a:t>
                      </a:r>
                      <a:endParaRPr kumimoji="1" lang="ja-JP" altLang="en-US" sz="1050"/>
                    </a:p>
                  </a:txBody>
                  <a:tcPr marL="34290" marR="34290" marT="17145" marB="17145"/>
                </a:tc>
                <a:tc>
                  <a:txBody>
                    <a:bodyPr/>
                    <a:lstStyle/>
                    <a:p>
                      <a:r>
                        <a:rPr kumimoji="1" lang="en-US" altLang="ja-JP" sz="1050"/>
                        <a:t>64</a:t>
                      </a:r>
                      <a:endParaRPr kumimoji="1" lang="ja-JP" altLang="en-US" sz="1050"/>
                    </a:p>
                  </a:txBody>
                  <a:tcPr marL="34290" marR="34290" marT="17145" marB="17145"/>
                </a:tc>
                <a:tc>
                  <a:txBody>
                    <a:bodyPr/>
                    <a:lstStyle/>
                    <a:p>
                      <a:r>
                        <a:rPr kumimoji="1" lang="en-US" altLang="ja-JP" sz="1050"/>
                        <a:t>145</a:t>
                      </a:r>
                      <a:endParaRPr kumimoji="1" lang="ja-JP" altLang="en-US" sz="1050"/>
                    </a:p>
                  </a:txBody>
                  <a:tcPr marL="34290" marR="34290" marT="17145" marB="17145"/>
                </a:tc>
                <a:tc>
                  <a:txBody>
                    <a:bodyPr/>
                    <a:lstStyle/>
                    <a:p>
                      <a:r>
                        <a:rPr kumimoji="1" lang="en-US" altLang="ja-JP" sz="1050"/>
                        <a:t>0</a:t>
                      </a:r>
                      <a:endParaRPr kumimoji="1" lang="ja-JP" altLang="en-US" sz="1050"/>
                    </a:p>
                  </a:txBody>
                  <a:tcPr marL="34290" marR="34290" marT="17145" marB="17145"/>
                </a:tc>
                <a:extLst>
                  <a:ext uri="{0D108BD9-81ED-4DB2-BD59-A6C34878D82A}">
                    <a16:rowId xmlns:a16="http://schemas.microsoft.com/office/drawing/2014/main" val="2507447504"/>
                  </a:ext>
                </a:extLst>
              </a:tr>
              <a:tr h="281507">
                <a:tc>
                  <a:txBody>
                    <a:bodyPr/>
                    <a:lstStyle/>
                    <a:p>
                      <a:r>
                        <a:rPr kumimoji="1" lang="en-US" altLang="ja-JP" sz="1050"/>
                        <a:t>4</a:t>
                      </a:r>
                      <a:endParaRPr kumimoji="1" lang="ja-JP" altLang="en-US" sz="1050"/>
                    </a:p>
                  </a:txBody>
                  <a:tcPr marL="34290" marR="34290" marT="17145" marB="17145"/>
                </a:tc>
                <a:tc>
                  <a:txBody>
                    <a:bodyPr/>
                    <a:lstStyle/>
                    <a:p>
                      <a:r>
                        <a:rPr kumimoji="1" lang="en-US" altLang="ja-JP" sz="1050"/>
                        <a:t>49</a:t>
                      </a:r>
                      <a:endParaRPr kumimoji="1" lang="ja-JP" altLang="en-US" sz="1050"/>
                    </a:p>
                  </a:txBody>
                  <a:tcPr marL="34290" marR="34290" marT="17145" marB="17145"/>
                </a:tc>
                <a:tc>
                  <a:txBody>
                    <a:bodyPr/>
                    <a:lstStyle/>
                    <a:p>
                      <a:r>
                        <a:rPr kumimoji="1" lang="en-US" altLang="ja-JP" sz="1050"/>
                        <a:t>42</a:t>
                      </a:r>
                      <a:endParaRPr kumimoji="1" lang="ja-JP" altLang="en-US" sz="1050"/>
                    </a:p>
                  </a:txBody>
                  <a:tcPr marL="34290" marR="34290" marT="17145" marB="17145"/>
                </a:tc>
                <a:tc>
                  <a:txBody>
                    <a:bodyPr/>
                    <a:lstStyle/>
                    <a:p>
                      <a:r>
                        <a:rPr kumimoji="1" lang="en-US" altLang="ja-JP" sz="1050"/>
                        <a:t>130</a:t>
                      </a:r>
                      <a:endParaRPr kumimoji="1" lang="ja-JP" altLang="en-US" sz="1050"/>
                    </a:p>
                  </a:txBody>
                  <a:tcPr marL="34290" marR="34290" marT="17145" marB="17145"/>
                </a:tc>
                <a:tc>
                  <a:txBody>
                    <a:bodyPr/>
                    <a:lstStyle/>
                    <a:p>
                      <a:r>
                        <a:rPr kumimoji="1" lang="en-US" altLang="ja-JP" sz="1050"/>
                        <a:t>1</a:t>
                      </a:r>
                      <a:endParaRPr kumimoji="1" lang="ja-JP" altLang="en-US" sz="1050"/>
                    </a:p>
                  </a:txBody>
                  <a:tcPr marL="34290" marR="34290" marT="17145" marB="17145"/>
                </a:tc>
                <a:extLst>
                  <a:ext uri="{0D108BD9-81ED-4DB2-BD59-A6C34878D82A}">
                    <a16:rowId xmlns:a16="http://schemas.microsoft.com/office/drawing/2014/main" val="381394590"/>
                  </a:ext>
                </a:extLst>
              </a:tr>
              <a:tr h="281507">
                <a:tc>
                  <a:txBody>
                    <a:bodyPr/>
                    <a:lstStyle/>
                    <a:p>
                      <a:r>
                        <a:rPr kumimoji="1" lang="en-US" altLang="ja-JP" sz="1050"/>
                        <a:t>5</a:t>
                      </a:r>
                      <a:endParaRPr kumimoji="1" lang="ja-JP" altLang="en-US" sz="1050"/>
                    </a:p>
                  </a:txBody>
                  <a:tcPr marL="34290" marR="34290" marT="17145" marB="17145"/>
                </a:tc>
                <a:tc>
                  <a:txBody>
                    <a:bodyPr/>
                    <a:lstStyle/>
                    <a:p>
                      <a:r>
                        <a:rPr kumimoji="1" lang="en-US" altLang="ja-JP" sz="1050"/>
                        <a:t>59</a:t>
                      </a:r>
                      <a:endParaRPr kumimoji="1" lang="ja-JP" altLang="en-US" sz="1050"/>
                    </a:p>
                  </a:txBody>
                  <a:tcPr marL="34290" marR="34290" marT="17145" marB="17145"/>
                </a:tc>
                <a:tc>
                  <a:txBody>
                    <a:bodyPr/>
                    <a:lstStyle/>
                    <a:p>
                      <a:r>
                        <a:rPr kumimoji="1" lang="en-US" altLang="ja-JP" sz="1050"/>
                        <a:t>66</a:t>
                      </a:r>
                      <a:endParaRPr kumimoji="1" lang="ja-JP" altLang="en-US" sz="1050"/>
                    </a:p>
                  </a:txBody>
                  <a:tcPr marL="34290" marR="34290" marT="17145" marB="17145"/>
                </a:tc>
                <a:tc>
                  <a:txBody>
                    <a:bodyPr/>
                    <a:lstStyle/>
                    <a:p>
                      <a:r>
                        <a:rPr kumimoji="1" lang="en-US" altLang="ja-JP" sz="1050"/>
                        <a:t>128</a:t>
                      </a:r>
                      <a:endParaRPr kumimoji="1" lang="ja-JP" altLang="en-US" sz="1050"/>
                    </a:p>
                  </a:txBody>
                  <a:tcPr marL="34290" marR="34290" marT="17145" marB="17145"/>
                </a:tc>
                <a:tc>
                  <a:txBody>
                    <a:bodyPr/>
                    <a:lstStyle/>
                    <a:p>
                      <a:r>
                        <a:rPr kumimoji="1" lang="en-US" altLang="ja-JP" sz="1050" dirty="0"/>
                        <a:t>1</a:t>
                      </a:r>
                      <a:endParaRPr kumimoji="1" lang="ja-JP" altLang="en-US" sz="1050"/>
                    </a:p>
                  </a:txBody>
                  <a:tcPr marL="34290" marR="34290" marT="17145" marB="17145"/>
                </a:tc>
                <a:extLst>
                  <a:ext uri="{0D108BD9-81ED-4DB2-BD59-A6C34878D82A}">
                    <a16:rowId xmlns:a16="http://schemas.microsoft.com/office/drawing/2014/main" val="1880420574"/>
                  </a:ext>
                </a:extLst>
              </a:tr>
            </a:tbl>
          </a:graphicData>
        </a:graphic>
      </p:graphicFrame>
      <p:graphicFrame>
        <p:nvGraphicFramePr>
          <p:cNvPr id="202" name="表 201">
            <a:extLst>
              <a:ext uri="{FF2B5EF4-FFF2-40B4-BE49-F238E27FC236}">
                <a16:creationId xmlns:a16="http://schemas.microsoft.com/office/drawing/2014/main" id="{580CD491-7570-AAAF-8CDA-FC4266F30908}"/>
              </a:ext>
            </a:extLst>
          </p:cNvPr>
          <p:cNvGraphicFramePr>
            <a:graphicFrameLocks noGrp="1"/>
          </p:cNvGraphicFramePr>
          <p:nvPr>
            <p:extLst>
              <p:ext uri="{D42A27DB-BD31-4B8C-83A1-F6EECF244321}">
                <p14:modId xmlns:p14="http://schemas.microsoft.com/office/powerpoint/2010/main" val="251926704"/>
              </p:ext>
            </p:extLst>
          </p:nvPr>
        </p:nvGraphicFramePr>
        <p:xfrm>
          <a:off x="6831435" y="2248244"/>
          <a:ext cx="1934496" cy="1921885"/>
        </p:xfrm>
        <a:graphic>
          <a:graphicData uri="http://schemas.openxmlformats.org/drawingml/2006/table">
            <a:tbl>
              <a:tblPr firstRow="1" bandRow="1">
                <a:tableStyleId>{5940675A-B579-460E-94D1-54222C63F5DA}</a:tableStyleId>
              </a:tblPr>
              <a:tblGrid>
                <a:gridCol w="322416">
                  <a:extLst>
                    <a:ext uri="{9D8B030D-6E8A-4147-A177-3AD203B41FA5}">
                      <a16:colId xmlns:a16="http://schemas.microsoft.com/office/drawing/2014/main" val="1463511818"/>
                    </a:ext>
                  </a:extLst>
                </a:gridCol>
                <a:gridCol w="322416">
                  <a:extLst>
                    <a:ext uri="{9D8B030D-6E8A-4147-A177-3AD203B41FA5}">
                      <a16:colId xmlns:a16="http://schemas.microsoft.com/office/drawing/2014/main" val="744106468"/>
                    </a:ext>
                  </a:extLst>
                </a:gridCol>
                <a:gridCol w="322416">
                  <a:extLst>
                    <a:ext uri="{9D8B030D-6E8A-4147-A177-3AD203B41FA5}">
                      <a16:colId xmlns:a16="http://schemas.microsoft.com/office/drawing/2014/main" val="93938121"/>
                    </a:ext>
                  </a:extLst>
                </a:gridCol>
                <a:gridCol w="322416">
                  <a:extLst>
                    <a:ext uri="{9D8B030D-6E8A-4147-A177-3AD203B41FA5}">
                      <a16:colId xmlns:a16="http://schemas.microsoft.com/office/drawing/2014/main" val="1982321228"/>
                    </a:ext>
                  </a:extLst>
                </a:gridCol>
                <a:gridCol w="322416">
                  <a:extLst>
                    <a:ext uri="{9D8B030D-6E8A-4147-A177-3AD203B41FA5}">
                      <a16:colId xmlns:a16="http://schemas.microsoft.com/office/drawing/2014/main" val="980954443"/>
                    </a:ext>
                  </a:extLst>
                </a:gridCol>
                <a:gridCol w="322416">
                  <a:extLst>
                    <a:ext uri="{9D8B030D-6E8A-4147-A177-3AD203B41FA5}">
                      <a16:colId xmlns:a16="http://schemas.microsoft.com/office/drawing/2014/main" val="4271077898"/>
                    </a:ext>
                  </a:extLst>
                </a:gridCol>
              </a:tblGrid>
              <a:tr h="281507">
                <a:tc>
                  <a:txBody>
                    <a:bodyPr/>
                    <a:lstStyle/>
                    <a:p>
                      <a:endParaRPr kumimoji="1" lang="ja-JP" altLang="en-US" sz="1050"/>
                    </a:p>
                  </a:txBody>
                  <a:tcPr marL="34290" marR="34290" marT="17145" marB="17145"/>
                </a:tc>
                <a:tc>
                  <a:txBody>
                    <a:bodyPr/>
                    <a:lstStyle/>
                    <a:p>
                      <a:r>
                        <a:rPr kumimoji="1" lang="ja-JP" altLang="en-US" sz="1050"/>
                        <a:t>体重</a:t>
                      </a:r>
                    </a:p>
                  </a:txBody>
                  <a:tcPr marL="34290" marR="34290" marT="17145" marB="17145"/>
                </a:tc>
                <a:tc>
                  <a:txBody>
                    <a:bodyPr/>
                    <a:lstStyle/>
                    <a:p>
                      <a:r>
                        <a:rPr kumimoji="1" lang="ja-JP" altLang="en-US" sz="1050"/>
                        <a:t>年齢</a:t>
                      </a:r>
                    </a:p>
                  </a:txBody>
                  <a:tcPr marL="34290" marR="34290" marT="17145" marB="17145"/>
                </a:tc>
                <a:tc>
                  <a:txBody>
                    <a:bodyPr/>
                    <a:lstStyle/>
                    <a:p>
                      <a:r>
                        <a:rPr kumimoji="1" lang="ja-JP" altLang="en-US" sz="1050"/>
                        <a:t>血圧</a:t>
                      </a:r>
                    </a:p>
                  </a:txBody>
                  <a:tcPr marL="34290" marR="34290" marT="17145" marB="17145"/>
                </a:tc>
                <a:tc>
                  <a:txBody>
                    <a:bodyPr/>
                    <a:lstStyle/>
                    <a:p>
                      <a:r>
                        <a:rPr kumimoji="1" lang="ja-JP" altLang="en-US" sz="1050"/>
                        <a:t>正解</a:t>
                      </a:r>
                      <a:endParaRPr kumimoji="1" lang="en-US" altLang="ja-JP" sz="1050"/>
                    </a:p>
                    <a:p>
                      <a:endParaRPr kumimoji="1" lang="ja-JP" altLang="en-US" sz="1050"/>
                    </a:p>
                  </a:txBody>
                  <a:tcPr marL="34290" marR="34290" marT="17145" marB="17145"/>
                </a:tc>
                <a:tc>
                  <a:txBody>
                    <a:bodyPr/>
                    <a:lstStyle/>
                    <a:p>
                      <a:r>
                        <a:rPr kumimoji="1" lang="ja-JP" altLang="en-US" sz="1050"/>
                        <a:t>予測</a:t>
                      </a:r>
                    </a:p>
                  </a:txBody>
                  <a:tcPr marL="34290" marR="34290" marT="17145" marB="17145"/>
                </a:tc>
                <a:extLst>
                  <a:ext uri="{0D108BD9-81ED-4DB2-BD59-A6C34878D82A}">
                    <a16:rowId xmlns:a16="http://schemas.microsoft.com/office/drawing/2014/main" val="2666291832"/>
                  </a:ext>
                </a:extLst>
              </a:tr>
              <a:tr h="281507">
                <a:tc>
                  <a:txBody>
                    <a:bodyPr/>
                    <a:lstStyle/>
                    <a:p>
                      <a:r>
                        <a:rPr kumimoji="1" lang="en-US" altLang="ja-JP" sz="1050"/>
                        <a:t>1</a:t>
                      </a:r>
                      <a:endParaRPr kumimoji="1" lang="ja-JP" altLang="en-US" sz="1050"/>
                    </a:p>
                  </a:txBody>
                  <a:tcPr marL="34290" marR="34290" marT="17145" marB="17145"/>
                </a:tc>
                <a:tc>
                  <a:txBody>
                    <a:bodyPr/>
                    <a:lstStyle/>
                    <a:p>
                      <a:r>
                        <a:rPr kumimoji="1" lang="en-US" altLang="ja-JP" sz="1050">
                          <a:solidFill>
                            <a:schemeClr val="bg2">
                              <a:lumMod val="90000"/>
                            </a:schemeClr>
                          </a:solidFill>
                        </a:rPr>
                        <a:t>55</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28</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140</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1</a:t>
                      </a:r>
                      <a:endParaRPr kumimoji="1" lang="ja-JP" altLang="en-US" sz="1050">
                        <a:solidFill>
                          <a:schemeClr val="bg2">
                            <a:lumMod val="90000"/>
                          </a:schemeClr>
                        </a:solidFill>
                      </a:endParaRPr>
                    </a:p>
                  </a:txBody>
                  <a:tcPr marL="34290" marR="34290" marT="17145" marB="17145"/>
                </a:tc>
                <a:tc>
                  <a:txBody>
                    <a:bodyPr/>
                    <a:lstStyle/>
                    <a:p>
                      <a:r>
                        <a:rPr kumimoji="1" lang="en-US" altLang="ja-JP" sz="1050"/>
                        <a:t>0.6</a:t>
                      </a:r>
                      <a:endParaRPr kumimoji="1" lang="ja-JP" altLang="en-US" sz="1050"/>
                    </a:p>
                  </a:txBody>
                  <a:tcPr marL="34290" marR="34290" marT="17145" marB="17145"/>
                </a:tc>
                <a:extLst>
                  <a:ext uri="{0D108BD9-81ED-4DB2-BD59-A6C34878D82A}">
                    <a16:rowId xmlns:a16="http://schemas.microsoft.com/office/drawing/2014/main" val="3753484185"/>
                  </a:ext>
                </a:extLst>
              </a:tr>
              <a:tr h="281507">
                <a:tc>
                  <a:txBody>
                    <a:bodyPr/>
                    <a:lstStyle/>
                    <a:p>
                      <a:r>
                        <a:rPr kumimoji="1" lang="en-US" altLang="ja-JP" sz="1050"/>
                        <a:t>2</a:t>
                      </a:r>
                      <a:endParaRPr kumimoji="1" lang="ja-JP" altLang="en-US" sz="1050"/>
                    </a:p>
                  </a:txBody>
                  <a:tcPr marL="34290" marR="34290" marT="17145" marB="17145"/>
                </a:tc>
                <a:tc>
                  <a:txBody>
                    <a:bodyPr/>
                    <a:lstStyle/>
                    <a:p>
                      <a:r>
                        <a:rPr kumimoji="1" lang="en-US" altLang="ja-JP" sz="1050">
                          <a:solidFill>
                            <a:schemeClr val="bg2">
                              <a:lumMod val="90000"/>
                            </a:schemeClr>
                          </a:solidFill>
                        </a:rPr>
                        <a:t>48</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44</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130</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0</a:t>
                      </a:r>
                      <a:endParaRPr kumimoji="1" lang="ja-JP" altLang="en-US" sz="1050">
                        <a:solidFill>
                          <a:schemeClr val="bg2">
                            <a:lumMod val="90000"/>
                          </a:schemeClr>
                        </a:solidFill>
                      </a:endParaRPr>
                    </a:p>
                  </a:txBody>
                  <a:tcPr marL="34290" marR="34290" marT="17145" marB="17145"/>
                </a:tc>
                <a:tc>
                  <a:txBody>
                    <a:bodyPr/>
                    <a:lstStyle/>
                    <a:p>
                      <a:r>
                        <a:rPr kumimoji="1" lang="en-US" altLang="ja-JP" sz="1050"/>
                        <a:t>0.3</a:t>
                      </a:r>
                      <a:endParaRPr kumimoji="1" lang="ja-JP" altLang="en-US" sz="1050"/>
                    </a:p>
                  </a:txBody>
                  <a:tcPr marL="34290" marR="34290" marT="17145" marB="17145"/>
                </a:tc>
                <a:extLst>
                  <a:ext uri="{0D108BD9-81ED-4DB2-BD59-A6C34878D82A}">
                    <a16:rowId xmlns:a16="http://schemas.microsoft.com/office/drawing/2014/main" val="4225659163"/>
                  </a:ext>
                </a:extLst>
              </a:tr>
              <a:tr h="281507">
                <a:tc>
                  <a:txBody>
                    <a:bodyPr/>
                    <a:lstStyle/>
                    <a:p>
                      <a:r>
                        <a:rPr kumimoji="1" lang="en-US" altLang="ja-JP" sz="1050"/>
                        <a:t>3</a:t>
                      </a:r>
                      <a:endParaRPr kumimoji="1" lang="ja-JP" altLang="en-US" sz="1050"/>
                    </a:p>
                  </a:txBody>
                  <a:tcPr marL="34290" marR="34290" marT="17145" marB="17145"/>
                </a:tc>
                <a:tc>
                  <a:txBody>
                    <a:bodyPr/>
                    <a:lstStyle/>
                    <a:p>
                      <a:r>
                        <a:rPr kumimoji="1" lang="en-US" altLang="ja-JP" sz="1050">
                          <a:solidFill>
                            <a:schemeClr val="bg2">
                              <a:lumMod val="90000"/>
                            </a:schemeClr>
                          </a:solidFill>
                        </a:rPr>
                        <a:t>77</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64</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145</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0</a:t>
                      </a:r>
                      <a:endParaRPr kumimoji="1" lang="ja-JP" altLang="en-US" sz="1050">
                        <a:solidFill>
                          <a:schemeClr val="bg2">
                            <a:lumMod val="90000"/>
                          </a:schemeClr>
                        </a:solidFill>
                      </a:endParaRPr>
                    </a:p>
                  </a:txBody>
                  <a:tcPr marL="34290" marR="34290" marT="17145" marB="17145"/>
                </a:tc>
                <a:tc>
                  <a:txBody>
                    <a:bodyPr/>
                    <a:lstStyle/>
                    <a:p>
                      <a:r>
                        <a:rPr kumimoji="1" lang="en-US" altLang="ja-JP" sz="1050"/>
                        <a:t>0.4</a:t>
                      </a:r>
                      <a:endParaRPr kumimoji="1" lang="ja-JP" altLang="en-US" sz="1050"/>
                    </a:p>
                  </a:txBody>
                  <a:tcPr marL="34290" marR="34290" marT="17145" marB="17145"/>
                </a:tc>
                <a:extLst>
                  <a:ext uri="{0D108BD9-81ED-4DB2-BD59-A6C34878D82A}">
                    <a16:rowId xmlns:a16="http://schemas.microsoft.com/office/drawing/2014/main" val="2507447504"/>
                  </a:ext>
                </a:extLst>
              </a:tr>
              <a:tr h="281507">
                <a:tc>
                  <a:txBody>
                    <a:bodyPr/>
                    <a:lstStyle/>
                    <a:p>
                      <a:r>
                        <a:rPr kumimoji="1" lang="en-US" altLang="ja-JP" sz="1050"/>
                        <a:t>4</a:t>
                      </a:r>
                      <a:endParaRPr kumimoji="1" lang="ja-JP" altLang="en-US" sz="1050"/>
                    </a:p>
                  </a:txBody>
                  <a:tcPr marL="34290" marR="34290" marT="17145" marB="17145"/>
                </a:tc>
                <a:tc>
                  <a:txBody>
                    <a:bodyPr/>
                    <a:lstStyle/>
                    <a:p>
                      <a:r>
                        <a:rPr kumimoji="1" lang="en-US" altLang="ja-JP" sz="1050">
                          <a:solidFill>
                            <a:schemeClr val="bg2">
                              <a:lumMod val="90000"/>
                            </a:schemeClr>
                          </a:solidFill>
                        </a:rPr>
                        <a:t>49</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42</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130</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1</a:t>
                      </a:r>
                      <a:endParaRPr kumimoji="1" lang="ja-JP" altLang="en-US" sz="1050">
                        <a:solidFill>
                          <a:schemeClr val="bg2">
                            <a:lumMod val="90000"/>
                          </a:schemeClr>
                        </a:solidFill>
                      </a:endParaRPr>
                    </a:p>
                  </a:txBody>
                  <a:tcPr marL="34290" marR="34290" marT="17145" marB="17145"/>
                </a:tc>
                <a:tc>
                  <a:txBody>
                    <a:bodyPr/>
                    <a:lstStyle/>
                    <a:p>
                      <a:r>
                        <a:rPr kumimoji="1" lang="en-US" altLang="ja-JP" sz="1050"/>
                        <a:t>0.9</a:t>
                      </a:r>
                      <a:endParaRPr kumimoji="1" lang="ja-JP" altLang="en-US" sz="1050"/>
                    </a:p>
                  </a:txBody>
                  <a:tcPr marL="34290" marR="34290" marT="17145" marB="17145"/>
                </a:tc>
                <a:extLst>
                  <a:ext uri="{0D108BD9-81ED-4DB2-BD59-A6C34878D82A}">
                    <a16:rowId xmlns:a16="http://schemas.microsoft.com/office/drawing/2014/main" val="381394590"/>
                  </a:ext>
                </a:extLst>
              </a:tr>
              <a:tr h="281507">
                <a:tc>
                  <a:txBody>
                    <a:bodyPr/>
                    <a:lstStyle/>
                    <a:p>
                      <a:r>
                        <a:rPr kumimoji="1" lang="en-US" altLang="ja-JP" sz="1050"/>
                        <a:t>5</a:t>
                      </a:r>
                      <a:endParaRPr kumimoji="1" lang="ja-JP" altLang="en-US" sz="1050"/>
                    </a:p>
                  </a:txBody>
                  <a:tcPr marL="34290" marR="34290" marT="17145" marB="17145"/>
                </a:tc>
                <a:tc>
                  <a:txBody>
                    <a:bodyPr/>
                    <a:lstStyle/>
                    <a:p>
                      <a:r>
                        <a:rPr kumimoji="1" lang="en-US" altLang="ja-JP" sz="1050">
                          <a:solidFill>
                            <a:schemeClr val="bg2">
                              <a:lumMod val="90000"/>
                            </a:schemeClr>
                          </a:solidFill>
                        </a:rPr>
                        <a:t>59</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66</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128</a:t>
                      </a:r>
                      <a:endParaRPr kumimoji="1" lang="ja-JP" altLang="en-US" sz="1050">
                        <a:solidFill>
                          <a:schemeClr val="bg2">
                            <a:lumMod val="90000"/>
                          </a:schemeClr>
                        </a:solidFill>
                      </a:endParaRPr>
                    </a:p>
                  </a:txBody>
                  <a:tcPr marL="34290" marR="34290" marT="17145" marB="17145"/>
                </a:tc>
                <a:tc>
                  <a:txBody>
                    <a:bodyPr/>
                    <a:lstStyle/>
                    <a:p>
                      <a:r>
                        <a:rPr kumimoji="1" lang="en-US" altLang="ja-JP" sz="1050">
                          <a:solidFill>
                            <a:schemeClr val="bg2">
                              <a:lumMod val="90000"/>
                            </a:schemeClr>
                          </a:solidFill>
                        </a:rPr>
                        <a:t>1</a:t>
                      </a:r>
                      <a:endParaRPr kumimoji="1" lang="ja-JP" altLang="en-US" sz="1050">
                        <a:solidFill>
                          <a:schemeClr val="bg2">
                            <a:lumMod val="90000"/>
                          </a:schemeClr>
                        </a:solidFill>
                      </a:endParaRPr>
                    </a:p>
                  </a:txBody>
                  <a:tcPr marL="34290" marR="34290" marT="17145" marB="17145"/>
                </a:tc>
                <a:tc>
                  <a:txBody>
                    <a:bodyPr/>
                    <a:lstStyle/>
                    <a:p>
                      <a:r>
                        <a:rPr kumimoji="1" lang="en-US" altLang="ja-JP" sz="1050" dirty="0"/>
                        <a:t>0.6</a:t>
                      </a:r>
                      <a:endParaRPr kumimoji="1" lang="ja-JP" altLang="en-US" sz="1050"/>
                    </a:p>
                  </a:txBody>
                  <a:tcPr marL="34290" marR="34290" marT="17145" marB="17145"/>
                </a:tc>
                <a:extLst>
                  <a:ext uri="{0D108BD9-81ED-4DB2-BD59-A6C34878D82A}">
                    <a16:rowId xmlns:a16="http://schemas.microsoft.com/office/drawing/2014/main" val="1880420574"/>
                  </a:ext>
                </a:extLst>
              </a:tr>
            </a:tbl>
          </a:graphicData>
        </a:graphic>
      </p:graphicFrame>
      <p:sp>
        <p:nvSpPr>
          <p:cNvPr id="4" name="フリーフォーム 3">
            <a:extLst>
              <a:ext uri="{FF2B5EF4-FFF2-40B4-BE49-F238E27FC236}">
                <a16:creationId xmlns:a16="http://schemas.microsoft.com/office/drawing/2014/main" id="{404A986A-8A09-F601-39D5-D2D5DFAD9BA8}"/>
              </a:ext>
            </a:extLst>
          </p:cNvPr>
          <p:cNvSpPr/>
          <p:nvPr/>
        </p:nvSpPr>
        <p:spPr>
          <a:xfrm>
            <a:off x="1285876" y="2058685"/>
            <a:ext cx="1324841" cy="2418065"/>
          </a:xfrm>
          <a:custGeom>
            <a:avLst/>
            <a:gdLst>
              <a:gd name="connsiteX0" fmla="*/ 0 w 3532909"/>
              <a:gd name="connsiteY0" fmla="*/ 392721 h 6448172"/>
              <a:gd name="connsiteX1" fmla="*/ 1101436 w 3532909"/>
              <a:gd name="connsiteY1" fmla="*/ 18648 h 6448172"/>
              <a:gd name="connsiteX2" fmla="*/ 1558636 w 3532909"/>
              <a:gd name="connsiteY2" fmla="*/ 912266 h 6448172"/>
              <a:gd name="connsiteX3" fmla="*/ 1620982 w 3532909"/>
              <a:gd name="connsiteY3" fmla="*/ 2678721 h 6448172"/>
              <a:gd name="connsiteX4" fmla="*/ 1600200 w 3532909"/>
              <a:gd name="connsiteY4" fmla="*/ 4029539 h 6448172"/>
              <a:gd name="connsiteX5" fmla="*/ 1641764 w 3532909"/>
              <a:gd name="connsiteY5" fmla="*/ 5484266 h 6448172"/>
              <a:gd name="connsiteX6" fmla="*/ 2473036 w 3532909"/>
              <a:gd name="connsiteY6" fmla="*/ 6357103 h 6448172"/>
              <a:gd name="connsiteX7" fmla="*/ 3532909 w 3532909"/>
              <a:gd name="connsiteY7" fmla="*/ 6377885 h 644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909" h="6448172">
                <a:moveTo>
                  <a:pt x="0" y="392721"/>
                </a:moveTo>
                <a:cubicBezTo>
                  <a:pt x="420831" y="162389"/>
                  <a:pt x="841663" y="-67943"/>
                  <a:pt x="1101436" y="18648"/>
                </a:cubicBezTo>
                <a:cubicBezTo>
                  <a:pt x="1361209" y="105239"/>
                  <a:pt x="1472045" y="468921"/>
                  <a:pt x="1558636" y="912266"/>
                </a:cubicBezTo>
                <a:cubicBezTo>
                  <a:pt x="1645227" y="1355611"/>
                  <a:pt x="1614055" y="2159176"/>
                  <a:pt x="1620982" y="2678721"/>
                </a:cubicBezTo>
                <a:cubicBezTo>
                  <a:pt x="1627909" y="3198266"/>
                  <a:pt x="1596736" y="3561948"/>
                  <a:pt x="1600200" y="4029539"/>
                </a:cubicBezTo>
                <a:cubicBezTo>
                  <a:pt x="1603664" y="4497130"/>
                  <a:pt x="1496291" y="5096339"/>
                  <a:pt x="1641764" y="5484266"/>
                </a:cubicBezTo>
                <a:cubicBezTo>
                  <a:pt x="1787237" y="5872193"/>
                  <a:pt x="2157845" y="6208167"/>
                  <a:pt x="2473036" y="6357103"/>
                </a:cubicBezTo>
                <a:cubicBezTo>
                  <a:pt x="2788227" y="6506039"/>
                  <a:pt x="3160568" y="6441962"/>
                  <a:pt x="3532909" y="6377885"/>
                </a:cubicBezTo>
              </a:path>
            </a:pathLst>
          </a:custGeom>
          <a:noFill/>
          <a:ln w="12700" cap="flat">
            <a:solidFill>
              <a:schemeClr val="tx1"/>
            </a:solidFill>
            <a:miter lim="400000"/>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defTabSz="342900" latinLnBrk="1" hangingPunct="0"/>
            <a:endParaRPr lang="ja-JP" altLang="en-US" sz="675">
              <a:solidFill>
                <a:srgbClr val="000000"/>
              </a:solidFill>
            </a:endParaRPr>
          </a:p>
        </p:txBody>
      </p:sp>
      <p:sp>
        <p:nvSpPr>
          <p:cNvPr id="5" name="フリーフォーム 4">
            <a:extLst>
              <a:ext uri="{FF2B5EF4-FFF2-40B4-BE49-F238E27FC236}">
                <a16:creationId xmlns:a16="http://schemas.microsoft.com/office/drawing/2014/main" id="{106023A4-5C67-11A8-1FBC-85CAE53002AD}"/>
              </a:ext>
            </a:extLst>
          </p:cNvPr>
          <p:cNvSpPr/>
          <p:nvPr/>
        </p:nvSpPr>
        <p:spPr>
          <a:xfrm>
            <a:off x="1013114" y="1907875"/>
            <a:ext cx="1527464" cy="1934649"/>
          </a:xfrm>
          <a:custGeom>
            <a:avLst/>
            <a:gdLst>
              <a:gd name="connsiteX0" fmla="*/ 0 w 4073237"/>
              <a:gd name="connsiteY0" fmla="*/ 794881 h 5159063"/>
              <a:gd name="connsiteX1" fmla="*/ 1080655 w 4073237"/>
              <a:gd name="connsiteY1" fmla="*/ 25954 h 5159063"/>
              <a:gd name="connsiteX2" fmla="*/ 2348346 w 4073237"/>
              <a:gd name="connsiteY2" fmla="*/ 275335 h 5159063"/>
              <a:gd name="connsiteX3" fmla="*/ 2784764 w 4073237"/>
              <a:gd name="connsiteY3" fmla="*/ 1189735 h 5159063"/>
              <a:gd name="connsiteX4" fmla="*/ 2847109 w 4073237"/>
              <a:gd name="connsiteY4" fmla="*/ 2852281 h 5159063"/>
              <a:gd name="connsiteX5" fmla="*/ 2867891 w 4073237"/>
              <a:gd name="connsiteY5" fmla="*/ 3808245 h 5159063"/>
              <a:gd name="connsiteX6" fmla="*/ 3138055 w 4073237"/>
              <a:gd name="connsiteY6" fmla="*/ 4743426 h 5159063"/>
              <a:gd name="connsiteX7" fmla="*/ 4073237 w 4073237"/>
              <a:gd name="connsiteY7" fmla="*/ 5159063 h 515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3237" h="5159063">
                <a:moveTo>
                  <a:pt x="0" y="794881"/>
                </a:moveTo>
                <a:cubicBezTo>
                  <a:pt x="344632" y="453713"/>
                  <a:pt x="689264" y="112545"/>
                  <a:pt x="1080655" y="25954"/>
                </a:cubicBezTo>
                <a:cubicBezTo>
                  <a:pt x="1472046" y="-60637"/>
                  <a:pt x="2064328" y="81372"/>
                  <a:pt x="2348346" y="275335"/>
                </a:cubicBezTo>
                <a:cubicBezTo>
                  <a:pt x="2632364" y="469298"/>
                  <a:pt x="2701637" y="760244"/>
                  <a:pt x="2784764" y="1189735"/>
                </a:cubicBezTo>
                <a:cubicBezTo>
                  <a:pt x="2867891" y="1619226"/>
                  <a:pt x="2833254" y="2415863"/>
                  <a:pt x="2847109" y="2852281"/>
                </a:cubicBezTo>
                <a:cubicBezTo>
                  <a:pt x="2860964" y="3288699"/>
                  <a:pt x="2819400" y="3493054"/>
                  <a:pt x="2867891" y="3808245"/>
                </a:cubicBezTo>
                <a:cubicBezTo>
                  <a:pt x="2916382" y="4123436"/>
                  <a:pt x="2937164" y="4518290"/>
                  <a:pt x="3138055" y="4743426"/>
                </a:cubicBezTo>
                <a:cubicBezTo>
                  <a:pt x="3338946" y="4968562"/>
                  <a:pt x="3706091" y="5063812"/>
                  <a:pt x="4073237" y="5159063"/>
                </a:cubicBezTo>
              </a:path>
            </a:pathLst>
          </a:custGeom>
          <a:noFill/>
          <a:ln w="12700" cap="flat">
            <a:solidFill>
              <a:schemeClr val="tx1"/>
            </a:solidFill>
            <a:miter lim="400000"/>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defTabSz="342900" latinLnBrk="1" hangingPunct="0"/>
            <a:endParaRPr lang="ja-JP" altLang="en-US" sz="675">
              <a:solidFill>
                <a:srgbClr val="000000"/>
              </a:solidFill>
            </a:endParaRPr>
          </a:p>
        </p:txBody>
      </p:sp>
      <p:sp>
        <p:nvSpPr>
          <p:cNvPr id="6" name="テキスト ボックス 5">
            <a:extLst>
              <a:ext uri="{FF2B5EF4-FFF2-40B4-BE49-F238E27FC236}">
                <a16:creationId xmlns:a16="http://schemas.microsoft.com/office/drawing/2014/main" id="{12109D2E-36DF-0702-1443-9573CE86AEC5}"/>
              </a:ext>
            </a:extLst>
          </p:cNvPr>
          <p:cNvSpPr txBox="1"/>
          <p:nvPr/>
        </p:nvSpPr>
        <p:spPr>
          <a:xfrm>
            <a:off x="2320711" y="2926445"/>
            <a:ext cx="243657"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altLang="ja-JP" sz="1125">
                <a:solidFill>
                  <a:srgbClr val="000000"/>
                </a:solidFill>
                <a:latin typeface="ヒラギノ角ゴ ProN W6"/>
                <a:ea typeface="ヒラギノ角ゴ ProN W6"/>
                <a:cs typeface="ヒラギノ角ゴ ProN W6"/>
                <a:sym typeface="ヒラギノ角ゴ ProN W6"/>
              </a:rPr>
              <a:t>55</a:t>
            </a:r>
            <a:endParaRPr lang="ja-JP" altLang="en-US" sz="1125">
              <a:solidFill>
                <a:srgbClr val="000000"/>
              </a:solidFill>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AAB906E0-3C30-D66B-CBDC-9C25F2B4D9D5}"/>
              </a:ext>
            </a:extLst>
          </p:cNvPr>
          <p:cNvSpPr txBox="1"/>
          <p:nvPr/>
        </p:nvSpPr>
        <p:spPr>
          <a:xfrm>
            <a:off x="2282539" y="3573517"/>
            <a:ext cx="334367" cy="1423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ja-JP" sz="675"/>
              <a:t>28</a:t>
            </a:r>
            <a:endParaRPr lang="ja-JP" altLang="en-US" sz="1125">
              <a:solidFill>
                <a:srgbClr val="000000"/>
              </a:solidFill>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3D0E2257-00BC-CB01-C67D-33B3F3627D78}"/>
              </a:ext>
            </a:extLst>
          </p:cNvPr>
          <p:cNvSpPr txBox="1"/>
          <p:nvPr/>
        </p:nvSpPr>
        <p:spPr>
          <a:xfrm>
            <a:off x="2216907" y="4224220"/>
            <a:ext cx="451265" cy="1423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ja-JP" sz="675"/>
              <a:t>140</a:t>
            </a:r>
            <a:endParaRPr lang="ja-JP" altLang="en-US" sz="1125">
              <a:solidFill>
                <a:srgbClr val="000000"/>
              </a:solidFill>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218EF94E-85A2-D811-A28A-7EEC45153AAF}"/>
              </a:ext>
            </a:extLst>
          </p:cNvPr>
          <p:cNvSpPr txBox="1"/>
          <p:nvPr/>
        </p:nvSpPr>
        <p:spPr>
          <a:xfrm>
            <a:off x="6199492" y="3738912"/>
            <a:ext cx="451265" cy="1423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ja-JP" sz="675"/>
              <a:t>0.6</a:t>
            </a:r>
            <a:endParaRPr lang="ja-JP" altLang="en-US" sz="1125">
              <a:solidFill>
                <a:srgbClr val="000000"/>
              </a:solidFill>
              <a:latin typeface="ヒラギノ角ゴ ProN W6"/>
              <a:ea typeface="ヒラギノ角ゴ ProN W6"/>
              <a:cs typeface="ヒラギノ角ゴ ProN W6"/>
              <a:sym typeface="ヒラギノ角ゴ ProN W6"/>
            </a:endParaRPr>
          </a:p>
        </p:txBody>
      </p:sp>
      <p:sp>
        <p:nvSpPr>
          <p:cNvPr id="10" name="フリーフォーム 9">
            <a:extLst>
              <a:ext uri="{FF2B5EF4-FFF2-40B4-BE49-F238E27FC236}">
                <a16:creationId xmlns:a16="http://schemas.microsoft.com/office/drawing/2014/main" id="{E1F89B39-7CE4-9543-29CC-4FA36DDDE5F0}"/>
              </a:ext>
            </a:extLst>
          </p:cNvPr>
          <p:cNvSpPr/>
          <p:nvPr/>
        </p:nvSpPr>
        <p:spPr>
          <a:xfrm>
            <a:off x="646835" y="1734799"/>
            <a:ext cx="1940503" cy="1484270"/>
          </a:xfrm>
          <a:custGeom>
            <a:avLst/>
            <a:gdLst>
              <a:gd name="connsiteX0" fmla="*/ 0 w 5174673"/>
              <a:gd name="connsiteY0" fmla="*/ 1173291 h 3958054"/>
              <a:gd name="connsiteX1" fmla="*/ 935182 w 5174673"/>
              <a:gd name="connsiteY1" fmla="*/ 300454 h 3958054"/>
              <a:gd name="connsiteX2" fmla="*/ 2078182 w 5174673"/>
              <a:gd name="connsiteY2" fmla="*/ 30291 h 3958054"/>
              <a:gd name="connsiteX3" fmla="*/ 3262745 w 5174673"/>
              <a:gd name="connsiteY3" fmla="*/ 71854 h 3958054"/>
              <a:gd name="connsiteX4" fmla="*/ 3865418 w 5174673"/>
              <a:gd name="connsiteY4" fmla="*/ 612182 h 3958054"/>
              <a:gd name="connsiteX5" fmla="*/ 4073236 w 5174673"/>
              <a:gd name="connsiteY5" fmla="*/ 1734400 h 3958054"/>
              <a:gd name="connsiteX6" fmla="*/ 4073236 w 5174673"/>
              <a:gd name="connsiteY6" fmla="*/ 3002091 h 3958054"/>
              <a:gd name="connsiteX7" fmla="*/ 4218709 w 5174673"/>
              <a:gd name="connsiteY7" fmla="*/ 3708672 h 3958054"/>
              <a:gd name="connsiteX8" fmla="*/ 5174673 w 5174673"/>
              <a:gd name="connsiteY8" fmla="*/ 3958054 h 39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4673" h="3958054">
                <a:moveTo>
                  <a:pt x="0" y="1173291"/>
                </a:moveTo>
                <a:cubicBezTo>
                  <a:pt x="294409" y="832122"/>
                  <a:pt x="588818" y="490954"/>
                  <a:pt x="935182" y="300454"/>
                </a:cubicBezTo>
                <a:cubicBezTo>
                  <a:pt x="1281546" y="109954"/>
                  <a:pt x="1690255" y="68391"/>
                  <a:pt x="2078182" y="30291"/>
                </a:cubicBezTo>
                <a:cubicBezTo>
                  <a:pt x="2466109" y="-7809"/>
                  <a:pt x="2964872" y="-25128"/>
                  <a:pt x="3262745" y="71854"/>
                </a:cubicBezTo>
                <a:cubicBezTo>
                  <a:pt x="3560618" y="168836"/>
                  <a:pt x="3730336" y="335091"/>
                  <a:pt x="3865418" y="612182"/>
                </a:cubicBezTo>
                <a:cubicBezTo>
                  <a:pt x="4000500" y="889273"/>
                  <a:pt x="4038600" y="1336082"/>
                  <a:pt x="4073236" y="1734400"/>
                </a:cubicBezTo>
                <a:cubicBezTo>
                  <a:pt x="4107872" y="2132718"/>
                  <a:pt x="4048991" y="2673046"/>
                  <a:pt x="4073236" y="3002091"/>
                </a:cubicBezTo>
                <a:cubicBezTo>
                  <a:pt x="4097482" y="3331136"/>
                  <a:pt x="4035136" y="3549345"/>
                  <a:pt x="4218709" y="3708672"/>
                </a:cubicBezTo>
                <a:cubicBezTo>
                  <a:pt x="4402282" y="3867999"/>
                  <a:pt x="4788477" y="3913026"/>
                  <a:pt x="5174673" y="3958054"/>
                </a:cubicBezTo>
              </a:path>
            </a:pathLst>
          </a:custGeom>
          <a:noFill/>
          <a:ln w="12700" cap="flat">
            <a:solidFill>
              <a:schemeClr val="tx1"/>
            </a:solidFill>
            <a:miter lim="400000"/>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defTabSz="342900" latinLnBrk="1" hangingPunct="0"/>
            <a:endParaRPr lang="ja-JP" altLang="en-US" sz="675">
              <a:solidFill>
                <a:srgbClr val="000000"/>
              </a:solidFill>
            </a:endParaRPr>
          </a:p>
        </p:txBody>
      </p:sp>
      <p:sp>
        <p:nvSpPr>
          <p:cNvPr id="3" name="ニューラルネットワークとは(軽く復習)">
            <a:extLst>
              <a:ext uri="{FF2B5EF4-FFF2-40B4-BE49-F238E27FC236}">
                <a16:creationId xmlns:a16="http://schemas.microsoft.com/office/drawing/2014/main" id="{1F277081-A7C9-D5E6-9B2D-08E9BFF57E2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AA3360EB-067A-B88F-6287-7FDB3AB988EB}"/>
              </a:ext>
            </a:extLst>
          </p:cNvPr>
          <p:cNvSpPr>
            <a:spLocks noGrp="1"/>
          </p:cNvSpPr>
          <p:nvPr>
            <p:ph type="sldNum" sz="quarter" idx="2"/>
          </p:nvPr>
        </p:nvSpPr>
        <p:spPr/>
        <p:txBody>
          <a:bodyPr/>
          <a:lstStyle/>
          <a:p>
            <a:fld id="{86CB4B4D-7CA3-9044-876B-883B54F8677D}" type="slidenum">
              <a:rPr lang="en-US" altLang="ja-JP" smtClean="0"/>
              <a:t>47</a:t>
            </a:fld>
            <a:endParaRPr lang="ja-JP" altLang="en-US"/>
          </a:p>
        </p:txBody>
      </p:sp>
    </p:spTree>
    <p:extLst>
      <p:ext uri="{BB962C8B-B14F-4D97-AF65-F5344CB8AC3E}">
        <p14:creationId xmlns:p14="http://schemas.microsoft.com/office/powerpoint/2010/main" val="19090843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D51F2-E5C1-7794-E93F-82FE28CF3A3A}"/>
            </a:ext>
          </a:extLst>
        </p:cNvPr>
        <p:cNvGrpSpPr/>
        <p:nvPr/>
      </p:nvGrpSpPr>
      <p:grpSpPr>
        <a:xfrm>
          <a:off x="0" y="0"/>
          <a:ext cx="0" cy="0"/>
          <a:chOff x="0" y="0"/>
          <a:chExt cx="0" cy="0"/>
        </a:xfrm>
      </p:grpSpPr>
      <p:sp>
        <p:nvSpPr>
          <p:cNvPr id="3" name="(10, 10, 1)の1は何を表しているか">
            <a:extLst>
              <a:ext uri="{FF2B5EF4-FFF2-40B4-BE49-F238E27FC236}">
                <a16:creationId xmlns:a16="http://schemas.microsoft.com/office/drawing/2014/main" id="{F7A4BB7D-E5A0-9185-1703-17FD2636A43C}"/>
              </a:ext>
            </a:extLst>
          </p:cNvPr>
          <p:cNvSpPr txBox="1"/>
          <p:nvPr/>
        </p:nvSpPr>
        <p:spPr>
          <a:xfrm>
            <a:off x="381000" y="633925"/>
            <a:ext cx="3629199" cy="34624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画像データを配列データに変換</a:t>
            </a:r>
            <a:endParaRPr sz="2000" b="1">
              <a:solidFill>
                <a:schemeClr val="tx1"/>
              </a:solidFill>
              <a:latin typeface="Meiryo" panose="020B0604030504040204" pitchFamily="34" charset="-128"/>
              <a:ea typeface="Meiryo" panose="020B0604030504040204" pitchFamily="34" charset="-128"/>
            </a:endParaRPr>
          </a:p>
        </p:txBody>
      </p:sp>
      <p:pic>
        <p:nvPicPr>
          <p:cNvPr id="4" name="図 3" descr="QR コード が含まれている画像&#10;&#10;自動的に生成された説明">
            <a:extLst>
              <a:ext uri="{FF2B5EF4-FFF2-40B4-BE49-F238E27FC236}">
                <a16:creationId xmlns:a16="http://schemas.microsoft.com/office/drawing/2014/main" id="{1682690C-9687-BD79-F955-5A616B55ACD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222860" y="1047749"/>
            <a:ext cx="6515100" cy="2840623"/>
          </a:xfrm>
          <a:prstGeom prst="rect">
            <a:avLst/>
          </a:prstGeom>
        </p:spPr>
      </p:pic>
      <p:sp>
        <p:nvSpPr>
          <p:cNvPr id="5" name="テキスト ボックス 4">
            <a:extLst>
              <a:ext uri="{FF2B5EF4-FFF2-40B4-BE49-F238E27FC236}">
                <a16:creationId xmlns:a16="http://schemas.microsoft.com/office/drawing/2014/main" id="{CE841B6E-EAC8-CF89-53BB-9BC4D927815F}"/>
              </a:ext>
            </a:extLst>
          </p:cNvPr>
          <p:cNvSpPr txBox="1"/>
          <p:nvPr/>
        </p:nvSpPr>
        <p:spPr>
          <a:xfrm>
            <a:off x="181290" y="3959795"/>
            <a:ext cx="8962710" cy="369332"/>
          </a:xfrm>
          <a:prstGeom prst="rect">
            <a:avLst/>
          </a:prstGeom>
          <a:noFill/>
        </p:spPr>
        <p:txBody>
          <a:bodyPr wrap="none" rtlCol="0">
            <a:spAutoFit/>
          </a:bodyPr>
          <a:lstStyle/>
          <a:p>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それぞれに色の</a:t>
            </a:r>
            <a:r>
              <a:rPr lang="ja-JP" altLang="ja-JP"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レベル（輝度）</a:t>
            </a:r>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を</a:t>
            </a:r>
            <a:r>
              <a:rPr lang="en-US" altLang="ja-JP" b="1" dirty="0">
                <a:solidFill>
                  <a:schemeClr val="tx1"/>
                </a:solidFill>
                <a:effectLst/>
                <a:latin typeface="Meiryo" panose="020B0604030504040204" pitchFamily="34" charset="-128"/>
                <a:ea typeface="Meiryo" panose="020B0604030504040204" pitchFamily="34" charset="-128"/>
                <a:cs typeface="Apple Color Emoji" pitchFamily="2" charset="0"/>
              </a:rPr>
              <a:t>0</a:t>
            </a:r>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から</a:t>
            </a:r>
            <a:r>
              <a:rPr lang="en-US" altLang="ja-JP" b="1" dirty="0">
                <a:solidFill>
                  <a:schemeClr val="tx1"/>
                </a:solidFill>
                <a:effectLst/>
                <a:latin typeface="Meiryo" panose="020B0604030504040204" pitchFamily="34" charset="-128"/>
                <a:ea typeface="Meiryo" panose="020B0604030504040204" pitchFamily="34" charset="-128"/>
                <a:cs typeface="Apple Color Emoji" pitchFamily="2" charset="0"/>
              </a:rPr>
              <a:t>255</a:t>
            </a:r>
            <a:r>
              <a:rPr lang="ja-JP" altLang="ja-JP" b="1">
                <a:solidFill>
                  <a:schemeClr val="tx1"/>
                </a:solidFill>
                <a:effectLst/>
                <a:latin typeface="Meiryo" panose="020B0604030504040204" pitchFamily="34" charset="-128"/>
                <a:ea typeface="Meiryo" panose="020B0604030504040204" pitchFamily="34" charset="-128"/>
                <a:cs typeface="Apple Color Emoji" pitchFamily="2" charset="0"/>
              </a:rPr>
              <a:t>の大きさで表した数値が割り当てられ</a:t>
            </a:r>
            <a:r>
              <a:rPr lang="ja-JP" altLang="en-US" b="1">
                <a:solidFill>
                  <a:schemeClr val="tx1"/>
                </a:solidFill>
                <a:effectLst/>
                <a:latin typeface="Meiryo" panose="020B0604030504040204" pitchFamily="34" charset="-128"/>
                <a:ea typeface="Meiryo" panose="020B0604030504040204" pitchFamily="34" charset="-128"/>
                <a:cs typeface="Apple Color Emoji" pitchFamily="2" charset="0"/>
              </a:rPr>
              <a:t>る</a:t>
            </a:r>
            <a:r>
              <a:rPr lang="ja-JP" altLang="ja-JP" b="1">
                <a:solidFill>
                  <a:schemeClr val="tx1"/>
                </a:solidFill>
                <a:effectLst/>
                <a:latin typeface="Meiryo" panose="020B0604030504040204" pitchFamily="34" charset="-128"/>
                <a:ea typeface="Meiryo" panose="020B0604030504040204" pitchFamily="34" charset="-128"/>
              </a:rPr>
              <a:t> </a:t>
            </a:r>
            <a:endParaRPr kumimoji="1" lang="ja-JP" altLang="en-US" b="1">
              <a:solidFill>
                <a:schemeClr val="tx1"/>
              </a:solidFill>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24CEE45B-418C-2C5E-D181-C7480C22593A}"/>
              </a:ext>
            </a:extLst>
          </p:cNvPr>
          <p:cNvSpPr txBox="1"/>
          <p:nvPr/>
        </p:nvSpPr>
        <p:spPr>
          <a:xfrm>
            <a:off x="5242183" y="4400550"/>
            <a:ext cx="1285929" cy="461665"/>
          </a:xfrm>
          <a:prstGeom prst="rect">
            <a:avLst/>
          </a:prstGeom>
          <a:noFill/>
          <a:ln>
            <a:solidFill>
              <a:schemeClr val="tx1"/>
            </a:solidFill>
          </a:ln>
        </p:spPr>
        <p:txBody>
          <a:bodyPr wrap="none" rtlCol="0">
            <a:spAutoFit/>
          </a:bodyPr>
          <a:lstStyle/>
          <a:p>
            <a:r>
              <a:rPr kumimoji="1" lang="ja-JP" altLang="en-US" sz="2400" b="1"/>
              <a:t>白</a:t>
            </a:r>
            <a:r>
              <a:rPr kumimoji="1" lang="en-US" altLang="ja-JP" sz="2400" b="1" dirty="0"/>
              <a:t> :255 </a:t>
            </a:r>
            <a:endParaRPr kumimoji="1" lang="ja-JP" altLang="en-US" sz="2400" b="1"/>
          </a:p>
        </p:txBody>
      </p:sp>
      <p:sp>
        <p:nvSpPr>
          <p:cNvPr id="10" name="テキスト ボックス 9">
            <a:extLst>
              <a:ext uri="{FF2B5EF4-FFF2-40B4-BE49-F238E27FC236}">
                <a16:creationId xmlns:a16="http://schemas.microsoft.com/office/drawing/2014/main" id="{F4AD6AA7-38FE-D4D1-F585-445D9C1F7A55}"/>
              </a:ext>
            </a:extLst>
          </p:cNvPr>
          <p:cNvSpPr txBox="1"/>
          <p:nvPr/>
        </p:nvSpPr>
        <p:spPr>
          <a:xfrm>
            <a:off x="2602250" y="4400550"/>
            <a:ext cx="857927" cy="461665"/>
          </a:xfrm>
          <a:prstGeom prst="rect">
            <a:avLst/>
          </a:prstGeom>
          <a:solidFill>
            <a:schemeClr val="tx1"/>
          </a:solidFill>
        </p:spPr>
        <p:txBody>
          <a:bodyPr wrap="none" rtlCol="0">
            <a:spAutoFit/>
          </a:bodyPr>
          <a:lstStyle/>
          <a:p>
            <a:r>
              <a:rPr kumimoji="1" lang="ja-JP" altLang="en-US" sz="2400" b="1">
                <a:solidFill>
                  <a:schemeClr val="bg1"/>
                </a:solidFill>
              </a:rPr>
              <a:t>黒</a:t>
            </a:r>
            <a:r>
              <a:rPr kumimoji="1" lang="en-US" altLang="ja-JP" sz="2400" b="1" dirty="0">
                <a:solidFill>
                  <a:schemeClr val="bg1"/>
                </a:solidFill>
              </a:rPr>
              <a:t> :0</a:t>
            </a:r>
            <a:endParaRPr kumimoji="1" lang="ja-JP" altLang="en-US" sz="2400" b="1">
              <a:solidFill>
                <a:schemeClr val="bg1"/>
              </a:solidFill>
            </a:endParaRPr>
          </a:p>
        </p:txBody>
      </p:sp>
      <p:cxnSp>
        <p:nvCxnSpPr>
          <p:cNvPr id="15" name="直線矢印コネクタ 14">
            <a:extLst>
              <a:ext uri="{FF2B5EF4-FFF2-40B4-BE49-F238E27FC236}">
                <a16:creationId xmlns:a16="http://schemas.microsoft.com/office/drawing/2014/main" id="{FB2457D6-B57E-BBDA-00FD-EBE8A50FD7EF}"/>
              </a:ext>
            </a:extLst>
          </p:cNvPr>
          <p:cNvCxnSpPr>
            <a:cxnSpLocks/>
          </p:cNvCxnSpPr>
          <p:nvPr/>
        </p:nvCxnSpPr>
        <p:spPr>
          <a:xfrm>
            <a:off x="3537029" y="4631382"/>
            <a:ext cx="1616497"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2" name="ニューラルネットワークとは(軽く復習)">
            <a:extLst>
              <a:ext uri="{FF2B5EF4-FFF2-40B4-BE49-F238E27FC236}">
                <a16:creationId xmlns:a16="http://schemas.microsoft.com/office/drawing/2014/main" id="{A7D19BF9-1A57-9719-5470-2E113CACB90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CB7ECEDF-DC89-6B1C-797A-526CFF0F384E}"/>
              </a:ext>
            </a:extLst>
          </p:cNvPr>
          <p:cNvSpPr>
            <a:spLocks noGrp="1"/>
          </p:cNvSpPr>
          <p:nvPr>
            <p:ph type="sldNum" sz="quarter" idx="2"/>
          </p:nvPr>
        </p:nvSpPr>
        <p:spPr/>
        <p:txBody>
          <a:bodyPr/>
          <a:lstStyle/>
          <a:p>
            <a:fld id="{86CB4B4D-7CA3-9044-876B-883B54F8677D}" type="slidenum">
              <a:rPr lang="en-US" altLang="ja-JP" smtClean="0"/>
              <a:t>48</a:t>
            </a:fld>
            <a:endParaRPr lang="ja-JP" altLang="en-US"/>
          </a:p>
        </p:txBody>
      </p:sp>
    </p:spTree>
    <p:extLst>
      <p:ext uri="{BB962C8B-B14F-4D97-AF65-F5344CB8AC3E}">
        <p14:creationId xmlns:p14="http://schemas.microsoft.com/office/powerpoint/2010/main" val="74019717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E1A8C-5C4F-86E8-305D-4A1C08F89990}"/>
            </a:ext>
          </a:extLst>
        </p:cNvPr>
        <p:cNvGrpSpPr/>
        <p:nvPr/>
      </p:nvGrpSpPr>
      <p:grpSpPr>
        <a:xfrm>
          <a:off x="0" y="0"/>
          <a:ext cx="0" cy="0"/>
          <a:chOff x="0" y="0"/>
          <a:chExt cx="0" cy="0"/>
        </a:xfrm>
      </p:grpSpPr>
      <p:pic>
        <p:nvPicPr>
          <p:cNvPr id="2" name="図 1" descr="QR コード が含まれている画像&#10;&#10;自動的に生成された説明">
            <a:extLst>
              <a:ext uri="{FF2B5EF4-FFF2-40B4-BE49-F238E27FC236}">
                <a16:creationId xmlns:a16="http://schemas.microsoft.com/office/drawing/2014/main" id="{F6FE5176-2316-72E5-1A85-1642513CEA1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056" y="3344580"/>
            <a:ext cx="3688820" cy="1780924"/>
          </a:xfrm>
          <a:prstGeom prst="rect">
            <a:avLst/>
          </a:prstGeom>
        </p:spPr>
      </p:pic>
      <p:pic>
        <p:nvPicPr>
          <p:cNvPr id="200" name="図 199" descr="ダイアグラム&#10;&#10;自動的に生成された説明">
            <a:extLst>
              <a:ext uri="{FF2B5EF4-FFF2-40B4-BE49-F238E27FC236}">
                <a16:creationId xmlns:a16="http://schemas.microsoft.com/office/drawing/2014/main" id="{3D653016-C358-DAB0-32B3-9732A1E2E82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01283" y="1558030"/>
            <a:ext cx="4216059" cy="2272222"/>
          </a:xfrm>
          <a:prstGeom prst="rect">
            <a:avLst/>
          </a:prstGeom>
        </p:spPr>
      </p:pic>
      <p:graphicFrame>
        <p:nvGraphicFramePr>
          <p:cNvPr id="201" name="表 200">
            <a:extLst>
              <a:ext uri="{FF2B5EF4-FFF2-40B4-BE49-F238E27FC236}">
                <a16:creationId xmlns:a16="http://schemas.microsoft.com/office/drawing/2014/main" id="{D0DE5F2F-7F90-B5B5-63EF-AF35122AC0A6}"/>
              </a:ext>
            </a:extLst>
          </p:cNvPr>
          <p:cNvGraphicFramePr>
            <a:graphicFrameLocks noGrp="1"/>
          </p:cNvGraphicFramePr>
          <p:nvPr>
            <p:extLst>
              <p:ext uri="{D42A27DB-BD31-4B8C-83A1-F6EECF244321}">
                <p14:modId xmlns:p14="http://schemas.microsoft.com/office/powerpoint/2010/main" val="3114194519"/>
              </p:ext>
            </p:extLst>
          </p:nvPr>
        </p:nvGraphicFramePr>
        <p:xfrm>
          <a:off x="164246" y="1203473"/>
          <a:ext cx="2044152" cy="1921885"/>
        </p:xfrm>
        <a:graphic>
          <a:graphicData uri="http://schemas.openxmlformats.org/drawingml/2006/table">
            <a:tbl>
              <a:tblPr firstRow="1" bandRow="1">
                <a:tableStyleId>{5940675A-B579-460E-94D1-54222C63F5DA}</a:tableStyleId>
              </a:tblPr>
              <a:tblGrid>
                <a:gridCol w="511038">
                  <a:extLst>
                    <a:ext uri="{9D8B030D-6E8A-4147-A177-3AD203B41FA5}">
                      <a16:colId xmlns:a16="http://schemas.microsoft.com/office/drawing/2014/main" val="1463511818"/>
                    </a:ext>
                  </a:extLst>
                </a:gridCol>
                <a:gridCol w="529472">
                  <a:extLst>
                    <a:ext uri="{9D8B030D-6E8A-4147-A177-3AD203B41FA5}">
                      <a16:colId xmlns:a16="http://schemas.microsoft.com/office/drawing/2014/main" val="744106468"/>
                    </a:ext>
                  </a:extLst>
                </a:gridCol>
                <a:gridCol w="492604">
                  <a:extLst>
                    <a:ext uri="{9D8B030D-6E8A-4147-A177-3AD203B41FA5}">
                      <a16:colId xmlns:a16="http://schemas.microsoft.com/office/drawing/2014/main" val="93938121"/>
                    </a:ext>
                  </a:extLst>
                </a:gridCol>
                <a:gridCol w="511038">
                  <a:extLst>
                    <a:ext uri="{9D8B030D-6E8A-4147-A177-3AD203B41FA5}">
                      <a16:colId xmlns:a16="http://schemas.microsoft.com/office/drawing/2014/main" val="1982321228"/>
                    </a:ext>
                  </a:extLst>
                </a:gridCol>
              </a:tblGrid>
              <a:tr h="281507">
                <a:tc>
                  <a:txBody>
                    <a:bodyPr/>
                    <a:lstStyle/>
                    <a:p>
                      <a:endParaRPr kumimoji="1" lang="ja-JP" altLang="en-US" sz="1200"/>
                    </a:p>
                  </a:txBody>
                  <a:tcPr marL="34290" marR="34290" marT="17145" marB="17145"/>
                </a:tc>
                <a:tc>
                  <a:txBody>
                    <a:bodyPr/>
                    <a:lstStyle/>
                    <a:p>
                      <a:r>
                        <a:rPr kumimoji="1" lang="en-US" altLang="ja-JP" sz="1050" dirty="0"/>
                        <a:t>[</a:t>
                      </a:r>
                      <a:r>
                        <a:rPr kumimoji="1" lang="ja-JP" altLang="en-US" sz="1050"/>
                        <a:t>ピクセル</a:t>
                      </a:r>
                      <a:r>
                        <a:rPr kumimoji="1" lang="en-US" altLang="ja-JP" sz="1050" dirty="0"/>
                        <a:t>1</a:t>
                      </a:r>
                      <a:r>
                        <a:rPr kumimoji="1" lang="ja-JP" altLang="en-US" sz="1050"/>
                        <a:t>の輝度</a:t>
                      </a:r>
                      <a:r>
                        <a:rPr kumimoji="1" lang="en-US" altLang="ja-JP" sz="1050" dirty="0"/>
                        <a:t>]</a:t>
                      </a:r>
                      <a:endParaRPr kumimoji="1" lang="ja-JP" altLang="en-US" sz="1050"/>
                    </a:p>
                  </a:txBody>
                  <a:tcPr marL="34290" marR="34290" marT="17145" marB="17145"/>
                </a:tc>
                <a:tc>
                  <a:txBody>
                    <a:bodyPr/>
                    <a:lstStyle/>
                    <a:p>
                      <a:r>
                        <a:rPr kumimoji="1" lang="en-US" altLang="ja-JP" sz="1050" dirty="0"/>
                        <a:t>[</a:t>
                      </a:r>
                      <a:r>
                        <a:rPr kumimoji="1" lang="ja-JP" altLang="en-US" sz="1050"/>
                        <a:t>ピクセル</a:t>
                      </a:r>
                      <a:r>
                        <a:rPr kumimoji="1" lang="en-US" altLang="ja-JP" sz="1050" dirty="0"/>
                        <a:t>2</a:t>
                      </a:r>
                      <a:r>
                        <a:rPr kumimoji="1" lang="ja-JP" altLang="en-US" sz="1050"/>
                        <a:t>の輝度</a:t>
                      </a:r>
                      <a:r>
                        <a:rPr kumimoji="1" lang="en-US" altLang="ja-JP" sz="1050" dirty="0"/>
                        <a:t>]</a:t>
                      </a:r>
                      <a:endParaRPr kumimoji="1" lang="ja-JP" altLang="en-US" sz="1050"/>
                    </a:p>
                  </a:txBody>
                  <a:tcPr marL="34290" marR="34290" marT="17145" marB="17145"/>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1" lang="ja-JP" altLang="en-US" sz="1050" b="0" i="0" u="none" strike="noStrike" kern="0" cap="none" spc="0" normalizeH="0" baseline="0" noProof="0">
                          <a:ln>
                            <a:noFill/>
                          </a:ln>
                          <a:solidFill>
                            <a:prstClr val="black"/>
                          </a:solidFill>
                          <a:effectLst/>
                          <a:uLnTx/>
                          <a:uFillTx/>
                          <a:latin typeface="Calibri"/>
                          <a:ea typeface="ＭＳ Ｐゴシック" panose="020B0600070205080204" pitchFamily="34" charset="-128"/>
                          <a:cs typeface="+mn-cs"/>
                        </a:rPr>
                        <a:t>ピクセル</a:t>
                      </a:r>
                      <a:r>
                        <a:rPr kumimoji="1" lang="en-US" altLang="ja-JP" sz="105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cs typeface="+mn-cs"/>
                        </a:rPr>
                        <a:t>3</a:t>
                      </a:r>
                      <a:r>
                        <a:rPr kumimoji="1" lang="ja-JP" altLang="en-US" sz="1050" b="0" i="0" u="none" strike="noStrike" kern="0" cap="none" spc="0" normalizeH="0" baseline="0" noProof="0">
                          <a:ln>
                            <a:noFill/>
                          </a:ln>
                          <a:solidFill>
                            <a:prstClr val="black"/>
                          </a:solidFill>
                          <a:effectLst/>
                          <a:uLnTx/>
                          <a:uFillTx/>
                          <a:latin typeface="Calibri"/>
                          <a:ea typeface="ＭＳ Ｐゴシック" panose="020B0600070205080204" pitchFamily="34" charset="-128"/>
                          <a:cs typeface="+mn-cs"/>
                        </a:rPr>
                        <a:t>の輝度</a:t>
                      </a:r>
                      <a:r>
                        <a:rPr kumimoji="1" lang="en-US" altLang="ja-JP" sz="105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cs typeface="+mn-cs"/>
                        </a:rPr>
                        <a:t>]</a:t>
                      </a:r>
                      <a:endParaRPr kumimoji="1" lang="ja-JP" altLang="en-US" sz="1050" b="0" i="0" u="none" strike="noStrike" kern="0" cap="none" spc="0" normalizeH="0" baseline="0" noProof="0">
                        <a:ln>
                          <a:noFill/>
                        </a:ln>
                        <a:solidFill>
                          <a:prstClr val="black"/>
                        </a:solidFill>
                        <a:effectLst/>
                        <a:uLnTx/>
                        <a:uFillTx/>
                        <a:latin typeface="Calibri"/>
                        <a:ea typeface="ＭＳ Ｐゴシック" panose="020B0600070205080204" pitchFamily="34" charset="-128"/>
                        <a:cs typeface="+mn-cs"/>
                      </a:endParaRPr>
                    </a:p>
                  </a:txBody>
                  <a:tcPr marL="34290" marR="34290" marT="17145" marB="17145"/>
                </a:tc>
                <a:extLst>
                  <a:ext uri="{0D108BD9-81ED-4DB2-BD59-A6C34878D82A}">
                    <a16:rowId xmlns:a16="http://schemas.microsoft.com/office/drawing/2014/main" val="2666291832"/>
                  </a:ext>
                </a:extLst>
              </a:tr>
              <a:tr h="281507">
                <a:tc>
                  <a:txBody>
                    <a:bodyPr/>
                    <a:lstStyle/>
                    <a:p>
                      <a:r>
                        <a:rPr kumimoji="1" lang="en-US" altLang="ja-JP" sz="1400" dirty="0">
                          <a:solidFill>
                            <a:schemeClr val="bg1">
                              <a:lumMod val="50000"/>
                            </a:schemeClr>
                          </a:solidFill>
                        </a:rPr>
                        <a:t>1</a:t>
                      </a:r>
                      <a:r>
                        <a:rPr kumimoji="1" lang="ja-JP" altLang="en-US" sz="1100">
                          <a:solidFill>
                            <a:schemeClr val="bg1">
                              <a:lumMod val="50000"/>
                            </a:schemeClr>
                          </a:solidFill>
                        </a:rPr>
                        <a:t>枚目</a:t>
                      </a:r>
                    </a:p>
                  </a:txBody>
                  <a:tcPr marL="34290" marR="34290" marT="17145" marB="17145"/>
                </a:tc>
                <a:tc>
                  <a:txBody>
                    <a:bodyPr/>
                    <a:lstStyle/>
                    <a:p>
                      <a:r>
                        <a:rPr kumimoji="1" lang="en-US" altLang="ja-JP" sz="1200" dirty="0"/>
                        <a:t>114</a:t>
                      </a:r>
                      <a:endParaRPr kumimoji="1" lang="ja-JP" altLang="en-US" sz="1200"/>
                    </a:p>
                  </a:txBody>
                  <a:tcPr marL="34290" marR="34290" marT="17145" marB="17145"/>
                </a:tc>
                <a:tc>
                  <a:txBody>
                    <a:bodyPr/>
                    <a:lstStyle/>
                    <a:p>
                      <a:r>
                        <a:rPr kumimoji="1" lang="en-US" altLang="ja-JP" sz="1200" dirty="0"/>
                        <a:t>111</a:t>
                      </a:r>
                      <a:endParaRPr kumimoji="1" lang="ja-JP" altLang="en-US" sz="1200"/>
                    </a:p>
                  </a:txBody>
                  <a:tcPr marL="34290" marR="34290" marT="17145" marB="17145"/>
                </a:tc>
                <a:tc>
                  <a:txBody>
                    <a:bodyPr/>
                    <a:lstStyle/>
                    <a:p>
                      <a:r>
                        <a:rPr kumimoji="1" lang="en-US" altLang="ja-JP" sz="1200" dirty="0"/>
                        <a:t>107</a:t>
                      </a:r>
                      <a:endParaRPr kumimoji="1" lang="ja-JP" altLang="en-US" sz="1200"/>
                    </a:p>
                  </a:txBody>
                  <a:tcPr marL="34290" marR="34290" marT="17145" marB="17145"/>
                </a:tc>
                <a:extLst>
                  <a:ext uri="{0D108BD9-81ED-4DB2-BD59-A6C34878D82A}">
                    <a16:rowId xmlns:a16="http://schemas.microsoft.com/office/drawing/2014/main" val="3753484185"/>
                  </a:ext>
                </a:extLst>
              </a:tr>
              <a:tr h="28150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dirty="0">
                          <a:solidFill>
                            <a:schemeClr val="bg1">
                              <a:lumMod val="50000"/>
                            </a:schemeClr>
                          </a:solidFill>
                        </a:rPr>
                        <a:t>2</a:t>
                      </a:r>
                      <a:r>
                        <a:rPr kumimoji="1" lang="ja-JP" altLang="en-US" sz="1100">
                          <a:solidFill>
                            <a:schemeClr val="bg1">
                              <a:lumMod val="50000"/>
                            </a:schemeClr>
                          </a:solidFill>
                        </a:rPr>
                        <a:t>枚目</a:t>
                      </a:r>
                    </a:p>
                  </a:txBody>
                  <a:tcPr marL="34290" marR="34290" marT="17145" marB="17145"/>
                </a:tc>
                <a:tc>
                  <a:txBody>
                    <a:bodyPr/>
                    <a:lstStyle/>
                    <a:p>
                      <a:r>
                        <a:rPr kumimoji="1" lang="en-US" altLang="ja-JP" sz="1200" dirty="0"/>
                        <a:t>224</a:t>
                      </a:r>
                      <a:endParaRPr kumimoji="1" lang="ja-JP" altLang="en-US" sz="1200"/>
                    </a:p>
                  </a:txBody>
                  <a:tcPr marL="34290" marR="34290" marT="17145" marB="17145"/>
                </a:tc>
                <a:tc>
                  <a:txBody>
                    <a:bodyPr/>
                    <a:lstStyle/>
                    <a:p>
                      <a:r>
                        <a:rPr kumimoji="1" lang="en-US" altLang="ja-JP" sz="1200" dirty="0"/>
                        <a:t>169</a:t>
                      </a:r>
                      <a:endParaRPr kumimoji="1" lang="ja-JP" altLang="en-US" sz="1200"/>
                    </a:p>
                  </a:txBody>
                  <a:tcPr marL="34290" marR="34290" marT="17145" marB="17145"/>
                </a:tc>
                <a:tc>
                  <a:txBody>
                    <a:bodyPr/>
                    <a:lstStyle/>
                    <a:p>
                      <a:r>
                        <a:rPr kumimoji="1" lang="en-US" altLang="ja-JP" sz="1200" dirty="0"/>
                        <a:t>48</a:t>
                      </a:r>
                      <a:endParaRPr kumimoji="1" lang="ja-JP" altLang="en-US" sz="1200"/>
                    </a:p>
                  </a:txBody>
                  <a:tcPr marL="34290" marR="34290" marT="17145" marB="17145"/>
                </a:tc>
                <a:extLst>
                  <a:ext uri="{0D108BD9-81ED-4DB2-BD59-A6C34878D82A}">
                    <a16:rowId xmlns:a16="http://schemas.microsoft.com/office/drawing/2014/main" val="4225659163"/>
                  </a:ext>
                </a:extLst>
              </a:tr>
              <a:tr h="281507">
                <a:tc>
                  <a:txBody>
                    <a:bodyPr/>
                    <a:lstStyle/>
                    <a:p>
                      <a:r>
                        <a:rPr kumimoji="1" lang="en-US" altLang="ja-JP" sz="1400" dirty="0">
                          <a:solidFill>
                            <a:schemeClr val="bg1">
                              <a:lumMod val="50000"/>
                            </a:schemeClr>
                          </a:solidFill>
                        </a:rPr>
                        <a:t>3</a:t>
                      </a:r>
                      <a:r>
                        <a:rPr kumimoji="1" lang="ja-JP" altLang="en-US" sz="1100">
                          <a:solidFill>
                            <a:schemeClr val="bg1">
                              <a:lumMod val="50000"/>
                            </a:schemeClr>
                          </a:solidFill>
                        </a:rPr>
                        <a:t>枚目</a:t>
                      </a:r>
                    </a:p>
                  </a:txBody>
                  <a:tcPr marL="34290" marR="34290" marT="17145" marB="17145"/>
                </a:tc>
                <a:tc>
                  <a:txBody>
                    <a:bodyPr/>
                    <a:lstStyle/>
                    <a:p>
                      <a:r>
                        <a:rPr kumimoji="1" lang="en-US" altLang="ja-JP" sz="1200" dirty="0"/>
                        <a:t>107</a:t>
                      </a:r>
                      <a:endParaRPr kumimoji="1" lang="ja-JP" altLang="en-US" sz="1200"/>
                    </a:p>
                  </a:txBody>
                  <a:tcPr marL="34290" marR="34290" marT="17145" marB="17145"/>
                </a:tc>
                <a:tc>
                  <a:txBody>
                    <a:bodyPr/>
                    <a:lstStyle/>
                    <a:p>
                      <a:r>
                        <a:rPr kumimoji="1" lang="en-US" altLang="ja-JP" sz="1200" dirty="0"/>
                        <a:t>103</a:t>
                      </a:r>
                      <a:endParaRPr kumimoji="1" lang="ja-JP" altLang="en-US" sz="1200"/>
                    </a:p>
                  </a:txBody>
                  <a:tcPr marL="34290" marR="34290" marT="17145" marB="17145"/>
                </a:tc>
                <a:tc>
                  <a:txBody>
                    <a:bodyPr/>
                    <a:lstStyle/>
                    <a:p>
                      <a:r>
                        <a:rPr kumimoji="1" lang="en-US" altLang="ja-JP" sz="1200" dirty="0"/>
                        <a:t>107</a:t>
                      </a:r>
                      <a:endParaRPr kumimoji="1" lang="ja-JP" altLang="en-US" sz="1200"/>
                    </a:p>
                  </a:txBody>
                  <a:tcPr marL="34290" marR="34290" marT="17145" marB="17145"/>
                </a:tc>
                <a:extLst>
                  <a:ext uri="{0D108BD9-81ED-4DB2-BD59-A6C34878D82A}">
                    <a16:rowId xmlns:a16="http://schemas.microsoft.com/office/drawing/2014/main" val="2507447504"/>
                  </a:ext>
                </a:extLst>
              </a:tr>
              <a:tr h="281507">
                <a:tc>
                  <a:txBody>
                    <a:bodyPr/>
                    <a:lstStyle/>
                    <a:p>
                      <a:r>
                        <a:rPr kumimoji="1" lang="en-US" altLang="ja-JP" sz="1400" dirty="0">
                          <a:solidFill>
                            <a:schemeClr val="bg1">
                              <a:lumMod val="50000"/>
                            </a:schemeClr>
                          </a:solidFill>
                        </a:rPr>
                        <a:t>4</a:t>
                      </a:r>
                      <a:r>
                        <a:rPr kumimoji="1" lang="ja-JP" altLang="en-US" sz="1100">
                          <a:solidFill>
                            <a:schemeClr val="bg1">
                              <a:lumMod val="50000"/>
                            </a:schemeClr>
                          </a:solidFill>
                        </a:rPr>
                        <a:t>枚目</a:t>
                      </a:r>
                    </a:p>
                  </a:txBody>
                  <a:tcPr marL="34290" marR="34290" marT="17145" marB="17145"/>
                </a:tc>
                <a:tc>
                  <a:txBody>
                    <a:bodyPr/>
                    <a:lstStyle/>
                    <a:p>
                      <a:r>
                        <a:rPr kumimoji="1" lang="en-US" altLang="ja-JP" sz="1200" dirty="0"/>
                        <a:t>112</a:t>
                      </a:r>
                      <a:endParaRPr kumimoji="1" lang="ja-JP" altLang="en-US" sz="1200"/>
                    </a:p>
                  </a:txBody>
                  <a:tcPr marL="34290" marR="34290" marT="17145" marB="17145"/>
                </a:tc>
                <a:tc>
                  <a:txBody>
                    <a:bodyPr/>
                    <a:lstStyle/>
                    <a:p>
                      <a:r>
                        <a:rPr kumimoji="1" lang="en-US" altLang="ja-JP" sz="1200" dirty="0"/>
                        <a:t>157</a:t>
                      </a:r>
                      <a:endParaRPr kumimoji="1" lang="ja-JP" altLang="en-US" sz="1200"/>
                    </a:p>
                  </a:txBody>
                  <a:tcPr marL="34290" marR="34290" marT="17145" marB="17145"/>
                </a:tc>
                <a:tc>
                  <a:txBody>
                    <a:bodyPr/>
                    <a:lstStyle/>
                    <a:p>
                      <a:r>
                        <a:rPr kumimoji="1" lang="en-US" altLang="ja-JP" sz="1200" dirty="0"/>
                        <a:t>94</a:t>
                      </a:r>
                      <a:endParaRPr kumimoji="1" lang="ja-JP" altLang="en-US" sz="1200"/>
                    </a:p>
                  </a:txBody>
                  <a:tcPr marL="34290" marR="34290" marT="17145" marB="17145"/>
                </a:tc>
                <a:extLst>
                  <a:ext uri="{0D108BD9-81ED-4DB2-BD59-A6C34878D82A}">
                    <a16:rowId xmlns:a16="http://schemas.microsoft.com/office/drawing/2014/main" val="381394590"/>
                  </a:ext>
                </a:extLst>
              </a:tr>
              <a:tr h="281507">
                <a:tc>
                  <a:txBody>
                    <a:bodyPr/>
                    <a:lstStyle/>
                    <a:p>
                      <a:r>
                        <a:rPr kumimoji="1" lang="en-US" altLang="ja-JP" sz="1400" dirty="0">
                          <a:solidFill>
                            <a:schemeClr val="bg1">
                              <a:lumMod val="50000"/>
                            </a:schemeClr>
                          </a:solidFill>
                        </a:rPr>
                        <a:t>5</a:t>
                      </a:r>
                      <a:r>
                        <a:rPr kumimoji="1" lang="ja-JP" altLang="en-US" sz="1100">
                          <a:solidFill>
                            <a:schemeClr val="bg1">
                              <a:lumMod val="50000"/>
                            </a:schemeClr>
                          </a:solidFill>
                        </a:rPr>
                        <a:t>枚目</a:t>
                      </a:r>
                    </a:p>
                  </a:txBody>
                  <a:tcPr marL="34290" marR="34290" marT="17145" marB="17145"/>
                </a:tc>
                <a:tc>
                  <a:txBody>
                    <a:bodyPr/>
                    <a:lstStyle/>
                    <a:p>
                      <a:r>
                        <a:rPr kumimoji="1" lang="ja-JP" altLang="en-US" sz="1200"/>
                        <a:t>・・・</a:t>
                      </a:r>
                    </a:p>
                  </a:txBody>
                  <a:tcPr marL="34290" marR="34290" marT="17145" marB="17145"/>
                </a:tc>
                <a:tc>
                  <a:txBody>
                    <a:bodyPr/>
                    <a:lstStyle/>
                    <a:p>
                      <a:r>
                        <a:rPr kumimoji="1" lang="ja-JP" altLang="en-US" sz="1200"/>
                        <a:t>・・・</a:t>
                      </a:r>
                    </a:p>
                  </a:txBody>
                  <a:tcPr marL="34290" marR="34290" marT="17145" marB="17145"/>
                </a:tc>
                <a:tc>
                  <a:txBody>
                    <a:bodyPr/>
                    <a:lstStyle/>
                    <a:p>
                      <a:r>
                        <a:rPr kumimoji="1" lang="ja-JP" altLang="en-US" sz="1200"/>
                        <a:t>・・・</a:t>
                      </a:r>
                    </a:p>
                  </a:txBody>
                  <a:tcPr marL="34290" marR="34290" marT="17145" marB="17145"/>
                </a:tc>
                <a:extLst>
                  <a:ext uri="{0D108BD9-81ED-4DB2-BD59-A6C34878D82A}">
                    <a16:rowId xmlns:a16="http://schemas.microsoft.com/office/drawing/2014/main" val="1880420574"/>
                  </a:ext>
                </a:extLst>
              </a:tr>
            </a:tbl>
          </a:graphicData>
        </a:graphic>
      </p:graphicFrame>
      <p:graphicFrame>
        <p:nvGraphicFramePr>
          <p:cNvPr id="202" name="表 201">
            <a:extLst>
              <a:ext uri="{FF2B5EF4-FFF2-40B4-BE49-F238E27FC236}">
                <a16:creationId xmlns:a16="http://schemas.microsoft.com/office/drawing/2014/main" id="{8B2845E4-2BF4-8BD7-CF3A-F0C19F80396A}"/>
              </a:ext>
            </a:extLst>
          </p:cNvPr>
          <p:cNvGraphicFramePr>
            <a:graphicFrameLocks noGrp="1"/>
          </p:cNvGraphicFramePr>
          <p:nvPr>
            <p:extLst>
              <p:ext uri="{D42A27DB-BD31-4B8C-83A1-F6EECF244321}">
                <p14:modId xmlns:p14="http://schemas.microsoft.com/office/powerpoint/2010/main" val="901505287"/>
              </p:ext>
            </p:extLst>
          </p:nvPr>
        </p:nvGraphicFramePr>
        <p:xfrm>
          <a:off x="7704666" y="1991967"/>
          <a:ext cx="838200" cy="1689042"/>
        </p:xfrm>
        <a:graphic>
          <a:graphicData uri="http://schemas.openxmlformats.org/drawingml/2006/table">
            <a:tbl>
              <a:tblPr firstRow="1" bandRow="1">
                <a:tableStyleId>{5940675A-B579-460E-94D1-54222C63F5DA}</a:tableStyleId>
              </a:tblPr>
              <a:tblGrid>
                <a:gridCol w="304800">
                  <a:extLst>
                    <a:ext uri="{9D8B030D-6E8A-4147-A177-3AD203B41FA5}">
                      <a16:colId xmlns:a16="http://schemas.microsoft.com/office/drawing/2014/main" val="1463511818"/>
                    </a:ext>
                  </a:extLst>
                </a:gridCol>
                <a:gridCol w="533400">
                  <a:extLst>
                    <a:ext uri="{9D8B030D-6E8A-4147-A177-3AD203B41FA5}">
                      <a16:colId xmlns:a16="http://schemas.microsoft.com/office/drawing/2014/main" val="4271077898"/>
                    </a:ext>
                  </a:extLst>
                </a:gridCol>
              </a:tblGrid>
              <a:tr h="281507">
                <a:tc>
                  <a:txBody>
                    <a:bodyPr/>
                    <a:lstStyle/>
                    <a:p>
                      <a:endParaRPr kumimoji="1" lang="ja-JP" altLang="en-US" sz="1400"/>
                    </a:p>
                  </a:txBody>
                  <a:tcPr marL="34290" marR="34290" marT="17145" marB="17145"/>
                </a:tc>
                <a:tc>
                  <a:txBody>
                    <a:bodyPr/>
                    <a:lstStyle/>
                    <a:p>
                      <a:r>
                        <a:rPr kumimoji="1" lang="ja-JP" altLang="en-US" sz="1400"/>
                        <a:t>予測</a:t>
                      </a:r>
                    </a:p>
                  </a:txBody>
                  <a:tcPr marL="34290" marR="34290" marT="17145" marB="17145"/>
                </a:tc>
                <a:extLst>
                  <a:ext uri="{0D108BD9-81ED-4DB2-BD59-A6C34878D82A}">
                    <a16:rowId xmlns:a16="http://schemas.microsoft.com/office/drawing/2014/main" val="2666291832"/>
                  </a:ext>
                </a:extLst>
              </a:tr>
              <a:tr h="281507">
                <a:tc>
                  <a:txBody>
                    <a:bodyPr/>
                    <a:lstStyle/>
                    <a:p>
                      <a:r>
                        <a:rPr kumimoji="1" lang="en-US" altLang="ja-JP" sz="1400">
                          <a:solidFill>
                            <a:schemeClr val="bg1">
                              <a:lumMod val="50000"/>
                            </a:schemeClr>
                          </a:solidFill>
                        </a:rPr>
                        <a:t>1</a:t>
                      </a:r>
                      <a:endParaRPr kumimoji="1" lang="ja-JP" altLang="en-US" sz="1400">
                        <a:solidFill>
                          <a:schemeClr val="bg1">
                            <a:lumMod val="50000"/>
                          </a:schemeClr>
                        </a:solidFill>
                      </a:endParaRPr>
                    </a:p>
                  </a:txBody>
                  <a:tcPr marL="34290" marR="34290" marT="17145" marB="17145"/>
                </a:tc>
                <a:tc>
                  <a:txBody>
                    <a:bodyPr/>
                    <a:lstStyle/>
                    <a:p>
                      <a:r>
                        <a:rPr kumimoji="1" lang="en-US" altLang="ja-JP" sz="1400"/>
                        <a:t>0.6</a:t>
                      </a:r>
                      <a:endParaRPr kumimoji="1" lang="ja-JP" altLang="en-US" sz="1400"/>
                    </a:p>
                  </a:txBody>
                  <a:tcPr marL="34290" marR="34290" marT="17145" marB="17145"/>
                </a:tc>
                <a:extLst>
                  <a:ext uri="{0D108BD9-81ED-4DB2-BD59-A6C34878D82A}">
                    <a16:rowId xmlns:a16="http://schemas.microsoft.com/office/drawing/2014/main" val="3753484185"/>
                  </a:ext>
                </a:extLst>
              </a:tr>
              <a:tr h="281507">
                <a:tc>
                  <a:txBody>
                    <a:bodyPr/>
                    <a:lstStyle/>
                    <a:p>
                      <a:r>
                        <a:rPr kumimoji="1" lang="en-US" altLang="ja-JP" sz="1400">
                          <a:solidFill>
                            <a:schemeClr val="bg1">
                              <a:lumMod val="50000"/>
                            </a:schemeClr>
                          </a:solidFill>
                        </a:rPr>
                        <a:t>2</a:t>
                      </a:r>
                      <a:endParaRPr kumimoji="1" lang="ja-JP" altLang="en-US" sz="1400">
                        <a:solidFill>
                          <a:schemeClr val="bg1">
                            <a:lumMod val="50000"/>
                          </a:schemeClr>
                        </a:solidFill>
                      </a:endParaRPr>
                    </a:p>
                  </a:txBody>
                  <a:tcPr marL="34290" marR="34290" marT="17145" marB="17145"/>
                </a:tc>
                <a:tc>
                  <a:txBody>
                    <a:bodyPr/>
                    <a:lstStyle/>
                    <a:p>
                      <a:r>
                        <a:rPr kumimoji="1" lang="en-US" altLang="ja-JP" sz="1400"/>
                        <a:t>0.3</a:t>
                      </a:r>
                      <a:endParaRPr kumimoji="1" lang="ja-JP" altLang="en-US" sz="1400"/>
                    </a:p>
                  </a:txBody>
                  <a:tcPr marL="34290" marR="34290" marT="17145" marB="17145"/>
                </a:tc>
                <a:extLst>
                  <a:ext uri="{0D108BD9-81ED-4DB2-BD59-A6C34878D82A}">
                    <a16:rowId xmlns:a16="http://schemas.microsoft.com/office/drawing/2014/main" val="4225659163"/>
                  </a:ext>
                </a:extLst>
              </a:tr>
              <a:tr h="281507">
                <a:tc>
                  <a:txBody>
                    <a:bodyPr/>
                    <a:lstStyle/>
                    <a:p>
                      <a:r>
                        <a:rPr kumimoji="1" lang="en-US" altLang="ja-JP" sz="1400">
                          <a:solidFill>
                            <a:schemeClr val="bg1">
                              <a:lumMod val="50000"/>
                            </a:schemeClr>
                          </a:solidFill>
                        </a:rPr>
                        <a:t>3</a:t>
                      </a:r>
                      <a:endParaRPr kumimoji="1" lang="ja-JP" altLang="en-US" sz="1400">
                        <a:solidFill>
                          <a:schemeClr val="bg1">
                            <a:lumMod val="50000"/>
                          </a:schemeClr>
                        </a:solidFill>
                      </a:endParaRPr>
                    </a:p>
                  </a:txBody>
                  <a:tcPr marL="34290" marR="34290" marT="17145" marB="17145"/>
                </a:tc>
                <a:tc>
                  <a:txBody>
                    <a:bodyPr/>
                    <a:lstStyle/>
                    <a:p>
                      <a:r>
                        <a:rPr kumimoji="1" lang="en-US" altLang="ja-JP" sz="1400"/>
                        <a:t>0.4</a:t>
                      </a:r>
                      <a:endParaRPr kumimoji="1" lang="ja-JP" altLang="en-US" sz="1400"/>
                    </a:p>
                  </a:txBody>
                  <a:tcPr marL="34290" marR="34290" marT="17145" marB="17145"/>
                </a:tc>
                <a:extLst>
                  <a:ext uri="{0D108BD9-81ED-4DB2-BD59-A6C34878D82A}">
                    <a16:rowId xmlns:a16="http://schemas.microsoft.com/office/drawing/2014/main" val="2507447504"/>
                  </a:ext>
                </a:extLst>
              </a:tr>
              <a:tr h="281507">
                <a:tc>
                  <a:txBody>
                    <a:bodyPr/>
                    <a:lstStyle/>
                    <a:p>
                      <a:r>
                        <a:rPr kumimoji="1" lang="en-US" altLang="ja-JP" sz="1400">
                          <a:solidFill>
                            <a:schemeClr val="bg1">
                              <a:lumMod val="50000"/>
                            </a:schemeClr>
                          </a:solidFill>
                        </a:rPr>
                        <a:t>4</a:t>
                      </a:r>
                      <a:endParaRPr kumimoji="1" lang="ja-JP" altLang="en-US" sz="1400">
                        <a:solidFill>
                          <a:schemeClr val="bg1">
                            <a:lumMod val="50000"/>
                          </a:schemeClr>
                        </a:solidFill>
                      </a:endParaRPr>
                    </a:p>
                  </a:txBody>
                  <a:tcPr marL="34290" marR="34290" marT="17145" marB="17145"/>
                </a:tc>
                <a:tc>
                  <a:txBody>
                    <a:bodyPr/>
                    <a:lstStyle/>
                    <a:p>
                      <a:r>
                        <a:rPr kumimoji="1" lang="en-US" altLang="ja-JP" sz="1400"/>
                        <a:t>0.9</a:t>
                      </a:r>
                      <a:endParaRPr kumimoji="1" lang="ja-JP" altLang="en-US" sz="1400"/>
                    </a:p>
                  </a:txBody>
                  <a:tcPr marL="34290" marR="34290" marT="17145" marB="17145"/>
                </a:tc>
                <a:extLst>
                  <a:ext uri="{0D108BD9-81ED-4DB2-BD59-A6C34878D82A}">
                    <a16:rowId xmlns:a16="http://schemas.microsoft.com/office/drawing/2014/main" val="381394590"/>
                  </a:ext>
                </a:extLst>
              </a:tr>
              <a:tr h="281507">
                <a:tc>
                  <a:txBody>
                    <a:bodyPr/>
                    <a:lstStyle/>
                    <a:p>
                      <a:r>
                        <a:rPr kumimoji="1" lang="en-US" altLang="ja-JP" sz="1400">
                          <a:solidFill>
                            <a:schemeClr val="bg1">
                              <a:lumMod val="50000"/>
                            </a:schemeClr>
                          </a:solidFill>
                        </a:rPr>
                        <a:t>5</a:t>
                      </a:r>
                      <a:endParaRPr kumimoji="1" lang="ja-JP" altLang="en-US" sz="1400">
                        <a:solidFill>
                          <a:schemeClr val="bg1">
                            <a:lumMod val="50000"/>
                          </a:schemeClr>
                        </a:solidFill>
                      </a:endParaRPr>
                    </a:p>
                  </a:txBody>
                  <a:tcPr marL="34290" marR="34290" marT="17145" marB="17145"/>
                </a:tc>
                <a:tc>
                  <a:txBody>
                    <a:bodyPr/>
                    <a:lstStyle/>
                    <a:p>
                      <a:r>
                        <a:rPr kumimoji="1" lang="en-US" altLang="ja-JP" sz="1400" dirty="0"/>
                        <a:t>0.6</a:t>
                      </a:r>
                      <a:endParaRPr kumimoji="1" lang="ja-JP" altLang="en-US" sz="1400"/>
                    </a:p>
                  </a:txBody>
                  <a:tcPr marL="34290" marR="34290" marT="17145" marB="17145"/>
                </a:tc>
                <a:extLst>
                  <a:ext uri="{0D108BD9-81ED-4DB2-BD59-A6C34878D82A}">
                    <a16:rowId xmlns:a16="http://schemas.microsoft.com/office/drawing/2014/main" val="1880420574"/>
                  </a:ext>
                </a:extLst>
              </a:tr>
            </a:tbl>
          </a:graphicData>
        </a:graphic>
      </p:graphicFrame>
      <p:sp>
        <p:nvSpPr>
          <p:cNvPr id="4" name="フリーフォーム 3">
            <a:extLst>
              <a:ext uri="{FF2B5EF4-FFF2-40B4-BE49-F238E27FC236}">
                <a16:creationId xmlns:a16="http://schemas.microsoft.com/office/drawing/2014/main" id="{A2C9FC88-707B-58EA-2E6E-A9263F6650EA}"/>
              </a:ext>
            </a:extLst>
          </p:cNvPr>
          <p:cNvSpPr/>
          <p:nvPr/>
        </p:nvSpPr>
        <p:spPr>
          <a:xfrm>
            <a:off x="1964363" y="981717"/>
            <a:ext cx="1352827" cy="2554048"/>
          </a:xfrm>
          <a:custGeom>
            <a:avLst/>
            <a:gdLst>
              <a:gd name="connsiteX0" fmla="*/ 0 w 3532909"/>
              <a:gd name="connsiteY0" fmla="*/ 392721 h 6448172"/>
              <a:gd name="connsiteX1" fmla="*/ 1101436 w 3532909"/>
              <a:gd name="connsiteY1" fmla="*/ 18648 h 6448172"/>
              <a:gd name="connsiteX2" fmla="*/ 1558636 w 3532909"/>
              <a:gd name="connsiteY2" fmla="*/ 912266 h 6448172"/>
              <a:gd name="connsiteX3" fmla="*/ 1620982 w 3532909"/>
              <a:gd name="connsiteY3" fmla="*/ 2678721 h 6448172"/>
              <a:gd name="connsiteX4" fmla="*/ 1600200 w 3532909"/>
              <a:gd name="connsiteY4" fmla="*/ 4029539 h 6448172"/>
              <a:gd name="connsiteX5" fmla="*/ 1641764 w 3532909"/>
              <a:gd name="connsiteY5" fmla="*/ 5484266 h 6448172"/>
              <a:gd name="connsiteX6" fmla="*/ 2473036 w 3532909"/>
              <a:gd name="connsiteY6" fmla="*/ 6357103 h 6448172"/>
              <a:gd name="connsiteX7" fmla="*/ 3532909 w 3532909"/>
              <a:gd name="connsiteY7" fmla="*/ 6377885 h 644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909" h="6448172">
                <a:moveTo>
                  <a:pt x="0" y="392721"/>
                </a:moveTo>
                <a:cubicBezTo>
                  <a:pt x="420831" y="162389"/>
                  <a:pt x="841663" y="-67943"/>
                  <a:pt x="1101436" y="18648"/>
                </a:cubicBezTo>
                <a:cubicBezTo>
                  <a:pt x="1361209" y="105239"/>
                  <a:pt x="1472045" y="468921"/>
                  <a:pt x="1558636" y="912266"/>
                </a:cubicBezTo>
                <a:cubicBezTo>
                  <a:pt x="1645227" y="1355611"/>
                  <a:pt x="1614055" y="2159176"/>
                  <a:pt x="1620982" y="2678721"/>
                </a:cubicBezTo>
                <a:cubicBezTo>
                  <a:pt x="1627909" y="3198266"/>
                  <a:pt x="1596736" y="3561948"/>
                  <a:pt x="1600200" y="4029539"/>
                </a:cubicBezTo>
                <a:cubicBezTo>
                  <a:pt x="1603664" y="4497130"/>
                  <a:pt x="1496291" y="5096339"/>
                  <a:pt x="1641764" y="5484266"/>
                </a:cubicBezTo>
                <a:cubicBezTo>
                  <a:pt x="1787237" y="5872193"/>
                  <a:pt x="2157845" y="6208167"/>
                  <a:pt x="2473036" y="6357103"/>
                </a:cubicBezTo>
                <a:cubicBezTo>
                  <a:pt x="2788227" y="6506039"/>
                  <a:pt x="3160568" y="6441962"/>
                  <a:pt x="3532909" y="6377885"/>
                </a:cubicBezTo>
              </a:path>
            </a:pathLst>
          </a:custGeom>
          <a:noFill/>
          <a:ln w="12700" cap="flat">
            <a:solidFill>
              <a:schemeClr val="tx1"/>
            </a:solidFill>
            <a:miter lim="400000"/>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defTabSz="342900" latinLnBrk="1" hangingPunct="0"/>
            <a:endParaRPr lang="ja-JP" altLang="en-US" sz="675">
              <a:solidFill>
                <a:srgbClr val="000000"/>
              </a:solidFill>
            </a:endParaRPr>
          </a:p>
        </p:txBody>
      </p:sp>
      <p:sp>
        <p:nvSpPr>
          <p:cNvPr id="5" name="フリーフォーム 4">
            <a:extLst>
              <a:ext uri="{FF2B5EF4-FFF2-40B4-BE49-F238E27FC236}">
                <a16:creationId xmlns:a16="http://schemas.microsoft.com/office/drawing/2014/main" id="{C2DADD37-7A7C-BC24-52C5-2732AE1216F2}"/>
              </a:ext>
            </a:extLst>
          </p:cNvPr>
          <p:cNvSpPr/>
          <p:nvPr/>
        </p:nvSpPr>
        <p:spPr>
          <a:xfrm>
            <a:off x="1331768" y="858753"/>
            <a:ext cx="2097232" cy="1977735"/>
          </a:xfrm>
          <a:custGeom>
            <a:avLst/>
            <a:gdLst>
              <a:gd name="connsiteX0" fmla="*/ 0 w 4073237"/>
              <a:gd name="connsiteY0" fmla="*/ 794881 h 5159063"/>
              <a:gd name="connsiteX1" fmla="*/ 1080655 w 4073237"/>
              <a:gd name="connsiteY1" fmla="*/ 25954 h 5159063"/>
              <a:gd name="connsiteX2" fmla="*/ 2348346 w 4073237"/>
              <a:gd name="connsiteY2" fmla="*/ 275335 h 5159063"/>
              <a:gd name="connsiteX3" fmla="*/ 2784764 w 4073237"/>
              <a:gd name="connsiteY3" fmla="*/ 1189735 h 5159063"/>
              <a:gd name="connsiteX4" fmla="*/ 2847109 w 4073237"/>
              <a:gd name="connsiteY4" fmla="*/ 2852281 h 5159063"/>
              <a:gd name="connsiteX5" fmla="*/ 2867891 w 4073237"/>
              <a:gd name="connsiteY5" fmla="*/ 3808245 h 5159063"/>
              <a:gd name="connsiteX6" fmla="*/ 3138055 w 4073237"/>
              <a:gd name="connsiteY6" fmla="*/ 4743426 h 5159063"/>
              <a:gd name="connsiteX7" fmla="*/ 4073237 w 4073237"/>
              <a:gd name="connsiteY7" fmla="*/ 5159063 h 515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3237" h="5159063">
                <a:moveTo>
                  <a:pt x="0" y="794881"/>
                </a:moveTo>
                <a:cubicBezTo>
                  <a:pt x="344632" y="453713"/>
                  <a:pt x="689264" y="112545"/>
                  <a:pt x="1080655" y="25954"/>
                </a:cubicBezTo>
                <a:cubicBezTo>
                  <a:pt x="1472046" y="-60637"/>
                  <a:pt x="2064328" y="81372"/>
                  <a:pt x="2348346" y="275335"/>
                </a:cubicBezTo>
                <a:cubicBezTo>
                  <a:pt x="2632364" y="469298"/>
                  <a:pt x="2701637" y="760244"/>
                  <a:pt x="2784764" y="1189735"/>
                </a:cubicBezTo>
                <a:cubicBezTo>
                  <a:pt x="2867891" y="1619226"/>
                  <a:pt x="2833254" y="2415863"/>
                  <a:pt x="2847109" y="2852281"/>
                </a:cubicBezTo>
                <a:cubicBezTo>
                  <a:pt x="2860964" y="3288699"/>
                  <a:pt x="2819400" y="3493054"/>
                  <a:pt x="2867891" y="3808245"/>
                </a:cubicBezTo>
                <a:cubicBezTo>
                  <a:pt x="2916382" y="4123436"/>
                  <a:pt x="2937164" y="4518290"/>
                  <a:pt x="3138055" y="4743426"/>
                </a:cubicBezTo>
                <a:cubicBezTo>
                  <a:pt x="3338946" y="4968562"/>
                  <a:pt x="3706091" y="5063812"/>
                  <a:pt x="4073237" y="5159063"/>
                </a:cubicBezTo>
              </a:path>
            </a:pathLst>
          </a:custGeom>
          <a:noFill/>
          <a:ln w="12700" cap="flat">
            <a:solidFill>
              <a:schemeClr val="tx1"/>
            </a:solidFill>
            <a:miter lim="400000"/>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defTabSz="342900" latinLnBrk="1" hangingPunct="0"/>
            <a:endParaRPr lang="ja-JP" altLang="en-US" sz="675">
              <a:solidFill>
                <a:srgbClr val="000000"/>
              </a:solidFill>
            </a:endParaRPr>
          </a:p>
        </p:txBody>
      </p:sp>
      <p:sp>
        <p:nvSpPr>
          <p:cNvPr id="9" name="テキスト ボックス 8">
            <a:extLst>
              <a:ext uri="{FF2B5EF4-FFF2-40B4-BE49-F238E27FC236}">
                <a16:creationId xmlns:a16="http://schemas.microsoft.com/office/drawing/2014/main" id="{6E3E23F9-CC84-04AA-0E45-0073BD1352BC}"/>
              </a:ext>
            </a:extLst>
          </p:cNvPr>
          <p:cNvSpPr txBox="1"/>
          <p:nvPr/>
        </p:nvSpPr>
        <p:spPr>
          <a:xfrm>
            <a:off x="6199492" y="2694141"/>
            <a:ext cx="451265" cy="1423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altLang="ja-JP" sz="675"/>
              <a:t>0.6</a:t>
            </a:r>
            <a:endParaRPr lang="ja-JP" altLang="en-US" sz="1125">
              <a:solidFill>
                <a:srgbClr val="000000"/>
              </a:solidFill>
              <a:latin typeface="ヒラギノ角ゴ ProN W6"/>
              <a:ea typeface="ヒラギノ角ゴ ProN W6"/>
              <a:cs typeface="ヒラギノ角ゴ ProN W6"/>
              <a:sym typeface="ヒラギノ角ゴ ProN W6"/>
            </a:endParaRPr>
          </a:p>
        </p:txBody>
      </p:sp>
      <p:sp>
        <p:nvSpPr>
          <p:cNvPr id="10" name="フリーフォーム 9">
            <a:extLst>
              <a:ext uri="{FF2B5EF4-FFF2-40B4-BE49-F238E27FC236}">
                <a16:creationId xmlns:a16="http://schemas.microsoft.com/office/drawing/2014/main" id="{C138B89A-AA15-60C8-8B44-E29E539CA062}"/>
              </a:ext>
            </a:extLst>
          </p:cNvPr>
          <p:cNvSpPr/>
          <p:nvPr/>
        </p:nvSpPr>
        <p:spPr>
          <a:xfrm>
            <a:off x="762000" y="700647"/>
            <a:ext cx="2667000" cy="1337703"/>
          </a:xfrm>
          <a:custGeom>
            <a:avLst/>
            <a:gdLst>
              <a:gd name="connsiteX0" fmla="*/ 0 w 5174673"/>
              <a:gd name="connsiteY0" fmla="*/ 1173291 h 3958054"/>
              <a:gd name="connsiteX1" fmla="*/ 935182 w 5174673"/>
              <a:gd name="connsiteY1" fmla="*/ 300454 h 3958054"/>
              <a:gd name="connsiteX2" fmla="*/ 2078182 w 5174673"/>
              <a:gd name="connsiteY2" fmla="*/ 30291 h 3958054"/>
              <a:gd name="connsiteX3" fmla="*/ 3262745 w 5174673"/>
              <a:gd name="connsiteY3" fmla="*/ 71854 h 3958054"/>
              <a:gd name="connsiteX4" fmla="*/ 3865418 w 5174673"/>
              <a:gd name="connsiteY4" fmla="*/ 612182 h 3958054"/>
              <a:gd name="connsiteX5" fmla="*/ 4073236 w 5174673"/>
              <a:gd name="connsiteY5" fmla="*/ 1734400 h 3958054"/>
              <a:gd name="connsiteX6" fmla="*/ 4073236 w 5174673"/>
              <a:gd name="connsiteY6" fmla="*/ 3002091 h 3958054"/>
              <a:gd name="connsiteX7" fmla="*/ 4218709 w 5174673"/>
              <a:gd name="connsiteY7" fmla="*/ 3708672 h 3958054"/>
              <a:gd name="connsiteX8" fmla="*/ 5174673 w 5174673"/>
              <a:gd name="connsiteY8" fmla="*/ 3958054 h 39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4673" h="3958054">
                <a:moveTo>
                  <a:pt x="0" y="1173291"/>
                </a:moveTo>
                <a:cubicBezTo>
                  <a:pt x="294409" y="832122"/>
                  <a:pt x="588818" y="490954"/>
                  <a:pt x="935182" y="300454"/>
                </a:cubicBezTo>
                <a:cubicBezTo>
                  <a:pt x="1281546" y="109954"/>
                  <a:pt x="1690255" y="68391"/>
                  <a:pt x="2078182" y="30291"/>
                </a:cubicBezTo>
                <a:cubicBezTo>
                  <a:pt x="2466109" y="-7809"/>
                  <a:pt x="2964872" y="-25128"/>
                  <a:pt x="3262745" y="71854"/>
                </a:cubicBezTo>
                <a:cubicBezTo>
                  <a:pt x="3560618" y="168836"/>
                  <a:pt x="3730336" y="335091"/>
                  <a:pt x="3865418" y="612182"/>
                </a:cubicBezTo>
                <a:cubicBezTo>
                  <a:pt x="4000500" y="889273"/>
                  <a:pt x="4038600" y="1336082"/>
                  <a:pt x="4073236" y="1734400"/>
                </a:cubicBezTo>
                <a:cubicBezTo>
                  <a:pt x="4107872" y="2132718"/>
                  <a:pt x="4048991" y="2673046"/>
                  <a:pt x="4073236" y="3002091"/>
                </a:cubicBezTo>
                <a:cubicBezTo>
                  <a:pt x="4097482" y="3331136"/>
                  <a:pt x="4035136" y="3549345"/>
                  <a:pt x="4218709" y="3708672"/>
                </a:cubicBezTo>
                <a:cubicBezTo>
                  <a:pt x="4402282" y="3867999"/>
                  <a:pt x="4788477" y="3913026"/>
                  <a:pt x="5174673" y="3958054"/>
                </a:cubicBezTo>
              </a:path>
            </a:pathLst>
          </a:custGeom>
          <a:noFill/>
          <a:ln w="12700" cap="flat">
            <a:solidFill>
              <a:schemeClr val="tx1"/>
            </a:solidFill>
            <a:miter lim="400000"/>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defTabSz="342900" latinLnBrk="1" hangingPunct="0"/>
            <a:endParaRPr lang="ja-JP" altLang="en-US" sz="675">
              <a:solidFill>
                <a:srgbClr val="000000"/>
              </a:solidFill>
            </a:endParaRPr>
          </a:p>
        </p:txBody>
      </p:sp>
      <p:sp>
        <p:nvSpPr>
          <p:cNvPr id="3" name="正方形/長方形 2">
            <a:extLst>
              <a:ext uri="{FF2B5EF4-FFF2-40B4-BE49-F238E27FC236}">
                <a16:creationId xmlns:a16="http://schemas.microsoft.com/office/drawing/2014/main" id="{86B1EBE1-CE40-7432-225C-B4F0CC0650F1}"/>
              </a:ext>
            </a:extLst>
          </p:cNvPr>
          <p:cNvSpPr/>
          <p:nvPr/>
        </p:nvSpPr>
        <p:spPr>
          <a:xfrm>
            <a:off x="239172" y="3531766"/>
            <a:ext cx="152400" cy="1492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9F16127-9C31-C37E-A1F2-3434DD1ACBCB}"/>
              </a:ext>
            </a:extLst>
          </p:cNvPr>
          <p:cNvSpPr/>
          <p:nvPr/>
        </p:nvSpPr>
        <p:spPr>
          <a:xfrm>
            <a:off x="2023743" y="3552216"/>
            <a:ext cx="207337" cy="149243"/>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A30CC68-92A0-7EB8-255E-66DF60D2EED2}"/>
              </a:ext>
            </a:extLst>
          </p:cNvPr>
          <p:cNvCxnSpPr>
            <a:cxnSpLocks/>
          </p:cNvCxnSpPr>
          <p:nvPr/>
        </p:nvCxnSpPr>
        <p:spPr>
          <a:xfrm>
            <a:off x="461391" y="3636078"/>
            <a:ext cx="1391162" cy="0"/>
          </a:xfrm>
          <a:prstGeom prst="straightConnector1">
            <a:avLst/>
          </a:prstGeom>
          <a:ln>
            <a:solidFill>
              <a:srgbClr val="F2CC2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39C66B49-ABE5-3D61-82B0-4CECE1064D79}"/>
              </a:ext>
            </a:extLst>
          </p:cNvPr>
          <p:cNvCxnSpPr>
            <a:cxnSpLocks/>
            <a:stCxn id="11" idx="1"/>
          </p:cNvCxnSpPr>
          <p:nvPr/>
        </p:nvCxnSpPr>
        <p:spPr>
          <a:xfrm flipH="1" flipV="1">
            <a:off x="983572" y="3159807"/>
            <a:ext cx="1040171" cy="4670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A9469FF5-FD0A-D01D-9EA1-965B3E1A9425}"/>
              </a:ext>
            </a:extLst>
          </p:cNvPr>
          <p:cNvSpPr/>
          <p:nvPr/>
        </p:nvSpPr>
        <p:spPr>
          <a:xfrm>
            <a:off x="2247756" y="3554534"/>
            <a:ext cx="144000" cy="149243"/>
          </a:xfrm>
          <a:prstGeom prst="rect">
            <a:avLst/>
          </a:prstGeom>
          <a:noFill/>
          <a:ln w="158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92E78825-EB0B-1C37-B694-5645015319F4}"/>
              </a:ext>
            </a:extLst>
          </p:cNvPr>
          <p:cNvCxnSpPr>
            <a:cxnSpLocks/>
            <a:stCxn id="17" idx="0"/>
          </p:cNvCxnSpPr>
          <p:nvPr/>
        </p:nvCxnSpPr>
        <p:spPr>
          <a:xfrm flipH="1" flipV="1">
            <a:off x="1534457" y="3155442"/>
            <a:ext cx="785299" cy="39909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6627D88-F47A-B286-E65C-4C8031001514}"/>
              </a:ext>
            </a:extLst>
          </p:cNvPr>
          <p:cNvSpPr txBox="1"/>
          <p:nvPr/>
        </p:nvSpPr>
        <p:spPr>
          <a:xfrm>
            <a:off x="3886200" y="3959795"/>
            <a:ext cx="4724400" cy="888705"/>
          </a:xfrm>
          <a:prstGeom prst="rect">
            <a:avLst/>
          </a:prstGeom>
          <a:noFill/>
        </p:spPr>
        <p:txBody>
          <a:bodyPr wrap="square" rtlCol="0">
            <a:spAutoFit/>
          </a:bodyPr>
          <a:lstStyle/>
          <a:p>
            <a:pPr>
              <a:lnSpc>
                <a:spcPct val="150000"/>
              </a:lnSpc>
            </a:pPr>
            <a:r>
              <a:rPr lang="ja-JP" altLang="en-US" b="1">
                <a:solidFill>
                  <a:schemeClr val="tx1"/>
                </a:solidFill>
                <a:effectLst/>
                <a:latin typeface="Meiryo" panose="020B0604030504040204" pitchFamily="34" charset="-128"/>
                <a:ea typeface="Meiryo" panose="020B0604030504040204" pitchFamily="34" charset="-128"/>
                <a:cs typeface="Apple Color Emoji" pitchFamily="2" charset="0"/>
              </a:rPr>
              <a:t>画像データのそれぞれの</a:t>
            </a:r>
            <a:r>
              <a:rPr lang="ja-JP" altLang="en-US" b="1">
                <a:solidFill>
                  <a:srgbClr val="FF0000"/>
                </a:solidFill>
                <a:effectLst/>
                <a:latin typeface="Meiryo" panose="020B0604030504040204" pitchFamily="34" charset="-128"/>
                <a:ea typeface="Meiryo" panose="020B0604030504040204" pitchFamily="34" charset="-128"/>
                <a:cs typeface="Apple Color Emoji" pitchFamily="2" charset="0"/>
              </a:rPr>
              <a:t>ピクセルの輝度を特徴量</a:t>
            </a:r>
            <a:r>
              <a:rPr lang="ja-JP" altLang="en-US" b="1">
                <a:solidFill>
                  <a:schemeClr val="tx1"/>
                </a:solidFill>
                <a:effectLst/>
                <a:latin typeface="Meiryo" panose="020B0604030504040204" pitchFamily="34" charset="-128"/>
                <a:ea typeface="Meiryo" panose="020B0604030504040204" pitchFamily="34" charset="-128"/>
                <a:cs typeface="Apple Color Emoji" pitchFamily="2" charset="0"/>
              </a:rPr>
              <a:t>として予測を行う</a:t>
            </a:r>
            <a:endParaRPr kumimoji="1" lang="ja-JP" altLang="en-US" b="1">
              <a:solidFill>
                <a:schemeClr val="tx1"/>
              </a:solidFill>
              <a:latin typeface="Meiryo" panose="020B0604030504040204" pitchFamily="34" charset="-128"/>
              <a:ea typeface="Meiryo" panose="020B0604030504040204" pitchFamily="34" charset="-128"/>
            </a:endParaRPr>
          </a:p>
        </p:txBody>
      </p:sp>
      <p:sp>
        <p:nvSpPr>
          <p:cNvPr id="21" name="ニューラルネットワークとは(軽く復習)">
            <a:extLst>
              <a:ext uri="{FF2B5EF4-FFF2-40B4-BE49-F238E27FC236}">
                <a16:creationId xmlns:a16="http://schemas.microsoft.com/office/drawing/2014/main" id="{6F825EA5-350A-E636-F0F3-3EDE2534F38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スライド番号プレースホルダー 5">
            <a:extLst>
              <a:ext uri="{FF2B5EF4-FFF2-40B4-BE49-F238E27FC236}">
                <a16:creationId xmlns:a16="http://schemas.microsoft.com/office/drawing/2014/main" id="{E24072CC-58C9-29B3-1B5D-51C84CD79F51}"/>
              </a:ext>
            </a:extLst>
          </p:cNvPr>
          <p:cNvSpPr>
            <a:spLocks noGrp="1"/>
          </p:cNvSpPr>
          <p:nvPr>
            <p:ph type="sldNum" sz="quarter" idx="2"/>
          </p:nvPr>
        </p:nvSpPr>
        <p:spPr/>
        <p:txBody>
          <a:bodyPr/>
          <a:lstStyle/>
          <a:p>
            <a:fld id="{86CB4B4D-7CA3-9044-876B-883B54F8677D}" type="slidenum">
              <a:rPr lang="en-US" altLang="ja-JP" smtClean="0"/>
              <a:t>49</a:t>
            </a:fld>
            <a:endParaRPr lang="ja-JP" altLang="en-US"/>
          </a:p>
        </p:txBody>
      </p:sp>
    </p:spTree>
    <p:extLst>
      <p:ext uri="{BB962C8B-B14F-4D97-AF65-F5344CB8AC3E}">
        <p14:creationId xmlns:p14="http://schemas.microsoft.com/office/powerpoint/2010/main" val="377606970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10;&#10;自動的に生成された説明">
            <a:extLst>
              <a:ext uri="{FF2B5EF4-FFF2-40B4-BE49-F238E27FC236}">
                <a16:creationId xmlns:a16="http://schemas.microsoft.com/office/drawing/2014/main" id="{D14C1B4F-3B63-B225-07EB-62882F58D15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1319" y="781947"/>
            <a:ext cx="9041361" cy="4343399"/>
          </a:xfrm>
          <a:prstGeom prst="rect">
            <a:avLst/>
          </a:prstGeom>
        </p:spPr>
      </p:pic>
      <p:sp>
        <p:nvSpPr>
          <p:cNvPr id="2" name="ニューラルネットワークとは(軽く復習)">
            <a:extLst>
              <a:ext uri="{FF2B5EF4-FFF2-40B4-BE49-F238E27FC236}">
                <a16:creationId xmlns:a16="http://schemas.microsoft.com/office/drawing/2014/main" id="{6A073785-635A-0094-C298-BAAC86CE085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機械学習と深層学習の違い</a:t>
            </a:r>
            <a:endParaRPr sz="2400" b="1" dirty="0">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39261172-40C5-8F65-1A5B-B2D0D77D751B}"/>
              </a:ext>
            </a:extLst>
          </p:cNvPr>
          <p:cNvSpPr>
            <a:spLocks noGrp="1"/>
          </p:cNvSpPr>
          <p:nvPr>
            <p:ph type="sldNum" sz="quarter" idx="2"/>
          </p:nvPr>
        </p:nvSpPr>
        <p:spPr/>
        <p:txBody>
          <a:bodyPr/>
          <a:lstStyle/>
          <a:p>
            <a:fld id="{86CB4B4D-7CA3-9044-876B-883B54F8677D}" type="slidenum">
              <a:rPr lang="en-US" altLang="ja-JP" smtClean="0"/>
              <a:t>5</a:t>
            </a:fld>
            <a:endParaRPr lang="ja-JP" altLang="en-US"/>
          </a:p>
        </p:txBody>
      </p:sp>
    </p:spTree>
    <p:extLst>
      <p:ext uri="{BB962C8B-B14F-4D97-AF65-F5344CB8AC3E}">
        <p14:creationId xmlns:p14="http://schemas.microsoft.com/office/powerpoint/2010/main" val="210259425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D8BF2-E2F6-4999-9040-7CC5DA519BC8}"/>
            </a:ext>
          </a:extLst>
        </p:cNvPr>
        <p:cNvGrpSpPr/>
        <p:nvPr/>
      </p:nvGrpSpPr>
      <p:grpSpPr>
        <a:xfrm>
          <a:off x="0" y="0"/>
          <a:ext cx="0" cy="0"/>
          <a:chOff x="0" y="0"/>
          <a:chExt cx="0" cy="0"/>
        </a:xfrm>
      </p:grpSpPr>
      <p:sp>
        <p:nvSpPr>
          <p:cNvPr id="7" name="正方形/長方形 6">
            <a:extLst>
              <a:ext uri="{FF2B5EF4-FFF2-40B4-BE49-F238E27FC236}">
                <a16:creationId xmlns:a16="http://schemas.microsoft.com/office/drawing/2014/main" id="{69B3CD17-9DBA-B2FC-5CAF-62B5D0764962}"/>
              </a:ext>
            </a:extLst>
          </p:cNvPr>
          <p:cNvSpPr/>
          <p:nvPr/>
        </p:nvSpPr>
        <p:spPr>
          <a:xfrm>
            <a:off x="7595932" y="756178"/>
            <a:ext cx="1384181" cy="3961201"/>
          </a:xfrm>
          <a:prstGeom prst="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41E5129-618F-E992-2DE0-755991AEC090}"/>
              </a:ext>
            </a:extLst>
          </p:cNvPr>
          <p:cNvSpPr/>
          <p:nvPr/>
        </p:nvSpPr>
        <p:spPr>
          <a:xfrm>
            <a:off x="6042846" y="742949"/>
            <a:ext cx="1250199" cy="3961201"/>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3D136120-4117-2B89-F99E-8129DE63ECAE}"/>
              </a:ext>
            </a:extLst>
          </p:cNvPr>
          <p:cNvSpPr/>
          <p:nvPr/>
        </p:nvSpPr>
        <p:spPr>
          <a:xfrm>
            <a:off x="4290179" y="731890"/>
            <a:ext cx="1276390" cy="3961201"/>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40F306D-E7D4-1C4D-D1C0-7945252308D1}"/>
              </a:ext>
            </a:extLst>
          </p:cNvPr>
          <p:cNvSpPr/>
          <p:nvPr/>
        </p:nvSpPr>
        <p:spPr>
          <a:xfrm>
            <a:off x="1918064" y="742950"/>
            <a:ext cx="1663335" cy="3961201"/>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3" name="グループ">
            <a:extLst>
              <a:ext uri="{FF2B5EF4-FFF2-40B4-BE49-F238E27FC236}">
                <a16:creationId xmlns:a16="http://schemas.microsoft.com/office/drawing/2014/main" id="{DDB85C35-C7F7-FC00-84E8-927455857ED0}"/>
              </a:ext>
            </a:extLst>
          </p:cNvPr>
          <p:cNvGrpSpPr/>
          <p:nvPr/>
        </p:nvGrpSpPr>
        <p:grpSpPr>
          <a:xfrm>
            <a:off x="2684920" y="3059512"/>
            <a:ext cx="124865" cy="698838"/>
            <a:chOff x="292985" y="4858807"/>
            <a:chExt cx="332973" cy="1863564"/>
          </a:xfrm>
        </p:grpSpPr>
        <p:sp>
          <p:nvSpPr>
            <p:cNvPr id="300" name="楕円">
              <a:extLst>
                <a:ext uri="{FF2B5EF4-FFF2-40B4-BE49-F238E27FC236}">
                  <a16:creationId xmlns:a16="http://schemas.microsoft.com/office/drawing/2014/main" id="{FC33699C-E840-0294-6242-2A2C962CAE38}"/>
                </a:ext>
              </a:extLst>
            </p:cNvPr>
            <p:cNvSpPr/>
            <p:nvPr/>
          </p:nvSpPr>
          <p:spPr>
            <a:xfrm>
              <a:off x="292985" y="4858807"/>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1" name="楕円">
              <a:extLst>
                <a:ext uri="{FF2B5EF4-FFF2-40B4-BE49-F238E27FC236}">
                  <a16:creationId xmlns:a16="http://schemas.microsoft.com/office/drawing/2014/main" id="{C9D5362E-F673-58C1-0322-9AA22E94FA32}"/>
                </a:ext>
              </a:extLst>
            </p:cNvPr>
            <p:cNvSpPr/>
            <p:nvPr/>
          </p:nvSpPr>
          <p:spPr>
            <a:xfrm>
              <a:off x="292985" y="5602762"/>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2" name="楕円">
              <a:extLst>
                <a:ext uri="{FF2B5EF4-FFF2-40B4-BE49-F238E27FC236}">
                  <a16:creationId xmlns:a16="http://schemas.microsoft.com/office/drawing/2014/main" id="{F8C58AAE-591F-986B-C9B9-36EC0CA82C07}"/>
                </a:ext>
              </a:extLst>
            </p:cNvPr>
            <p:cNvSpPr/>
            <p:nvPr/>
          </p:nvSpPr>
          <p:spPr>
            <a:xfrm>
              <a:off x="292985" y="6346718"/>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sp>
        <p:nvSpPr>
          <p:cNvPr id="304" name="円形">
            <a:extLst>
              <a:ext uri="{FF2B5EF4-FFF2-40B4-BE49-F238E27FC236}">
                <a16:creationId xmlns:a16="http://schemas.microsoft.com/office/drawing/2014/main" id="{11DF35CE-6C20-E48B-C665-334F9610A00A}"/>
              </a:ext>
            </a:extLst>
          </p:cNvPr>
          <p:cNvSpPr/>
          <p:nvPr/>
        </p:nvSpPr>
        <p:spPr>
          <a:xfrm>
            <a:off x="6459078" y="1428750"/>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5" name="円形">
            <a:extLst>
              <a:ext uri="{FF2B5EF4-FFF2-40B4-BE49-F238E27FC236}">
                <a16:creationId xmlns:a16="http://schemas.microsoft.com/office/drawing/2014/main" id="{1DDAB4BC-665A-A7CE-3D53-F04503780F67}"/>
              </a:ext>
            </a:extLst>
          </p:cNvPr>
          <p:cNvSpPr/>
          <p:nvPr/>
        </p:nvSpPr>
        <p:spPr>
          <a:xfrm>
            <a:off x="6459078" y="1764101"/>
            <a:ext cx="325554" cy="323127"/>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6" name="円形">
            <a:extLst>
              <a:ext uri="{FF2B5EF4-FFF2-40B4-BE49-F238E27FC236}">
                <a16:creationId xmlns:a16="http://schemas.microsoft.com/office/drawing/2014/main" id="{FBF05A8B-D654-7AEE-D5D3-03F5BEBAEA3D}"/>
              </a:ext>
            </a:extLst>
          </p:cNvPr>
          <p:cNvSpPr/>
          <p:nvPr/>
        </p:nvSpPr>
        <p:spPr>
          <a:xfrm>
            <a:off x="6459078" y="2099453"/>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7" name="円形">
            <a:extLst>
              <a:ext uri="{FF2B5EF4-FFF2-40B4-BE49-F238E27FC236}">
                <a16:creationId xmlns:a16="http://schemas.microsoft.com/office/drawing/2014/main" id="{278D780F-21AC-A4BB-6634-D6C3F1E9CEA5}"/>
              </a:ext>
            </a:extLst>
          </p:cNvPr>
          <p:cNvSpPr/>
          <p:nvPr/>
        </p:nvSpPr>
        <p:spPr>
          <a:xfrm>
            <a:off x="6459078" y="2434803"/>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8" name="円形">
            <a:extLst>
              <a:ext uri="{FF2B5EF4-FFF2-40B4-BE49-F238E27FC236}">
                <a16:creationId xmlns:a16="http://schemas.microsoft.com/office/drawing/2014/main" id="{1EA9ACE9-83BC-7E6D-5D90-4F5C658723A9}"/>
              </a:ext>
            </a:extLst>
          </p:cNvPr>
          <p:cNvSpPr/>
          <p:nvPr/>
        </p:nvSpPr>
        <p:spPr>
          <a:xfrm>
            <a:off x="6459078" y="2770154"/>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09" name="円形">
            <a:extLst>
              <a:ext uri="{FF2B5EF4-FFF2-40B4-BE49-F238E27FC236}">
                <a16:creationId xmlns:a16="http://schemas.microsoft.com/office/drawing/2014/main" id="{8E03BE2C-FE25-BDCA-971F-FF21D289F0F9}"/>
              </a:ext>
            </a:extLst>
          </p:cNvPr>
          <p:cNvSpPr/>
          <p:nvPr/>
        </p:nvSpPr>
        <p:spPr>
          <a:xfrm>
            <a:off x="6459078" y="4045673"/>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0" name="円形">
            <a:extLst>
              <a:ext uri="{FF2B5EF4-FFF2-40B4-BE49-F238E27FC236}">
                <a16:creationId xmlns:a16="http://schemas.microsoft.com/office/drawing/2014/main" id="{2D3F20D3-E374-2381-F2A2-64A9567E0038}"/>
              </a:ext>
            </a:extLst>
          </p:cNvPr>
          <p:cNvSpPr/>
          <p:nvPr/>
        </p:nvSpPr>
        <p:spPr>
          <a:xfrm>
            <a:off x="6459078" y="4381025"/>
            <a:ext cx="325554" cy="323126"/>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1" name="楕円">
            <a:extLst>
              <a:ext uri="{FF2B5EF4-FFF2-40B4-BE49-F238E27FC236}">
                <a16:creationId xmlns:a16="http://schemas.microsoft.com/office/drawing/2014/main" id="{E1D3FF5B-39E8-F1C7-F3FE-E61CAE3F1F58}"/>
              </a:ext>
            </a:extLst>
          </p:cNvPr>
          <p:cNvSpPr/>
          <p:nvPr/>
        </p:nvSpPr>
        <p:spPr>
          <a:xfrm>
            <a:off x="6568949" y="3250803"/>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2" name="楕円">
            <a:extLst>
              <a:ext uri="{FF2B5EF4-FFF2-40B4-BE49-F238E27FC236}">
                <a16:creationId xmlns:a16="http://schemas.microsoft.com/office/drawing/2014/main" id="{4297430E-6386-3D06-D3DD-8FD2F34C6C9E}"/>
              </a:ext>
            </a:extLst>
          </p:cNvPr>
          <p:cNvSpPr/>
          <p:nvPr/>
        </p:nvSpPr>
        <p:spPr>
          <a:xfrm>
            <a:off x="6568949" y="3529787"/>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3" name="楕円">
            <a:extLst>
              <a:ext uri="{FF2B5EF4-FFF2-40B4-BE49-F238E27FC236}">
                <a16:creationId xmlns:a16="http://schemas.microsoft.com/office/drawing/2014/main" id="{52024EC4-6191-9F15-7A4B-13763C41300B}"/>
              </a:ext>
            </a:extLst>
          </p:cNvPr>
          <p:cNvSpPr/>
          <p:nvPr/>
        </p:nvSpPr>
        <p:spPr>
          <a:xfrm>
            <a:off x="6568949" y="3808770"/>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nvGrpSpPr>
          <p:cNvPr id="324" name="グループ">
            <a:extLst>
              <a:ext uri="{FF2B5EF4-FFF2-40B4-BE49-F238E27FC236}">
                <a16:creationId xmlns:a16="http://schemas.microsoft.com/office/drawing/2014/main" id="{D334B6DE-49F4-DA55-4F19-E944306F84AF}"/>
              </a:ext>
            </a:extLst>
          </p:cNvPr>
          <p:cNvGrpSpPr/>
          <p:nvPr/>
        </p:nvGrpSpPr>
        <p:grpSpPr>
          <a:xfrm>
            <a:off x="4766456" y="1428750"/>
            <a:ext cx="325555" cy="3275403"/>
            <a:chOff x="0" y="0"/>
            <a:chExt cx="868143" cy="8734399"/>
          </a:xfrm>
        </p:grpSpPr>
        <p:sp>
          <p:nvSpPr>
            <p:cNvPr id="314" name="円形">
              <a:extLst>
                <a:ext uri="{FF2B5EF4-FFF2-40B4-BE49-F238E27FC236}">
                  <a16:creationId xmlns:a16="http://schemas.microsoft.com/office/drawing/2014/main" id="{D65041F7-FDD2-4FEA-654E-B0E8E4448C3F}"/>
                </a:ext>
              </a:extLst>
            </p:cNvPr>
            <p:cNvSpPr/>
            <p:nvPr/>
          </p:nvSpPr>
          <p:spPr>
            <a:xfrm>
              <a:off x="0" y="0"/>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5" name="円形">
              <a:extLst>
                <a:ext uri="{FF2B5EF4-FFF2-40B4-BE49-F238E27FC236}">
                  <a16:creationId xmlns:a16="http://schemas.microsoft.com/office/drawing/2014/main" id="{D65C2E39-189E-F53A-E444-15F9022BCE25}"/>
                </a:ext>
              </a:extLst>
            </p:cNvPr>
            <p:cNvSpPr/>
            <p:nvPr/>
          </p:nvSpPr>
          <p:spPr>
            <a:xfrm>
              <a:off x="0" y="894269"/>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dirty="0"/>
            </a:p>
          </p:txBody>
        </p:sp>
        <p:sp>
          <p:nvSpPr>
            <p:cNvPr id="316" name="円形">
              <a:extLst>
                <a:ext uri="{FF2B5EF4-FFF2-40B4-BE49-F238E27FC236}">
                  <a16:creationId xmlns:a16="http://schemas.microsoft.com/office/drawing/2014/main" id="{118BCCC4-069A-D056-413E-CC2C766B3320}"/>
                </a:ext>
              </a:extLst>
            </p:cNvPr>
            <p:cNvSpPr/>
            <p:nvPr/>
          </p:nvSpPr>
          <p:spPr>
            <a:xfrm>
              <a:off x="0" y="1788538"/>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7" name="円形">
              <a:extLst>
                <a:ext uri="{FF2B5EF4-FFF2-40B4-BE49-F238E27FC236}">
                  <a16:creationId xmlns:a16="http://schemas.microsoft.com/office/drawing/2014/main" id="{EE07B8C5-10D6-61F4-1DA7-29049EC99283}"/>
                </a:ext>
              </a:extLst>
            </p:cNvPr>
            <p:cNvSpPr/>
            <p:nvPr/>
          </p:nvSpPr>
          <p:spPr>
            <a:xfrm>
              <a:off x="0" y="2682807"/>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8" name="円形">
              <a:extLst>
                <a:ext uri="{FF2B5EF4-FFF2-40B4-BE49-F238E27FC236}">
                  <a16:creationId xmlns:a16="http://schemas.microsoft.com/office/drawing/2014/main" id="{94B33F2C-724E-F464-2A96-5A416AC365A4}"/>
                </a:ext>
              </a:extLst>
            </p:cNvPr>
            <p:cNvSpPr/>
            <p:nvPr/>
          </p:nvSpPr>
          <p:spPr>
            <a:xfrm>
              <a:off x="0" y="3577076"/>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19" name="円形">
              <a:extLst>
                <a:ext uri="{FF2B5EF4-FFF2-40B4-BE49-F238E27FC236}">
                  <a16:creationId xmlns:a16="http://schemas.microsoft.com/office/drawing/2014/main" id="{496BB529-74AF-A8F2-BC80-465D2051AF99}"/>
                </a:ext>
              </a:extLst>
            </p:cNvPr>
            <p:cNvSpPr/>
            <p:nvPr/>
          </p:nvSpPr>
          <p:spPr>
            <a:xfrm>
              <a:off x="0" y="6978460"/>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0" name="円形">
              <a:extLst>
                <a:ext uri="{FF2B5EF4-FFF2-40B4-BE49-F238E27FC236}">
                  <a16:creationId xmlns:a16="http://schemas.microsoft.com/office/drawing/2014/main" id="{9B858B54-00DD-1FF9-844B-50B674066222}"/>
                </a:ext>
              </a:extLst>
            </p:cNvPr>
            <p:cNvSpPr/>
            <p:nvPr/>
          </p:nvSpPr>
          <p:spPr>
            <a:xfrm>
              <a:off x="0" y="7872729"/>
              <a:ext cx="868143" cy="861670"/>
            </a:xfrm>
            <a:prstGeom prst="ellipse">
              <a:avLst/>
            </a:prstGeom>
            <a:noFill/>
            <a:ln w="38100" cap="flat">
              <a:solidFill>
                <a:srgbClr val="02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1" name="楕円">
              <a:extLst>
                <a:ext uri="{FF2B5EF4-FFF2-40B4-BE49-F238E27FC236}">
                  <a16:creationId xmlns:a16="http://schemas.microsoft.com/office/drawing/2014/main" id="{5BF1B8E3-EA0C-4823-F463-577EE9A274CE}"/>
                </a:ext>
              </a:extLst>
            </p:cNvPr>
            <p:cNvSpPr/>
            <p:nvPr/>
          </p:nvSpPr>
          <p:spPr>
            <a:xfrm>
              <a:off x="292985" y="4858807"/>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2" name="楕円">
              <a:extLst>
                <a:ext uri="{FF2B5EF4-FFF2-40B4-BE49-F238E27FC236}">
                  <a16:creationId xmlns:a16="http://schemas.microsoft.com/office/drawing/2014/main" id="{592E345E-979C-0738-C396-67677C4064E9}"/>
                </a:ext>
              </a:extLst>
            </p:cNvPr>
            <p:cNvSpPr/>
            <p:nvPr/>
          </p:nvSpPr>
          <p:spPr>
            <a:xfrm>
              <a:off x="292985" y="5602762"/>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3" name="楕円">
              <a:extLst>
                <a:ext uri="{FF2B5EF4-FFF2-40B4-BE49-F238E27FC236}">
                  <a16:creationId xmlns:a16="http://schemas.microsoft.com/office/drawing/2014/main" id="{81E239B7-4D17-1FD8-F840-58279A99AE7C}"/>
                </a:ext>
              </a:extLst>
            </p:cNvPr>
            <p:cNvSpPr/>
            <p:nvPr/>
          </p:nvSpPr>
          <p:spPr>
            <a:xfrm>
              <a:off x="292985" y="6346718"/>
              <a:ext cx="332973" cy="375653"/>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grpSp>
      <p:sp>
        <p:nvSpPr>
          <p:cNvPr id="326" name="円形">
            <a:extLst>
              <a:ext uri="{FF2B5EF4-FFF2-40B4-BE49-F238E27FC236}">
                <a16:creationId xmlns:a16="http://schemas.microsoft.com/office/drawing/2014/main" id="{3C746A3A-01E5-BA93-A02C-999F44D3049E}"/>
              </a:ext>
            </a:extLst>
          </p:cNvPr>
          <p:cNvSpPr/>
          <p:nvPr/>
        </p:nvSpPr>
        <p:spPr>
          <a:xfrm>
            <a:off x="8082671" y="3072563"/>
            <a:ext cx="325554" cy="323126"/>
          </a:xfrm>
          <a:prstGeom prst="ellipse">
            <a:avLst/>
          </a:prstGeom>
          <a:noFill/>
          <a:ln w="38100" cap="flat">
            <a:solidFill>
              <a:srgbClr val="FF0000"/>
            </a:solidFill>
            <a:prstDash val="solid"/>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7" name="楕円">
            <a:extLst>
              <a:ext uri="{FF2B5EF4-FFF2-40B4-BE49-F238E27FC236}">
                <a16:creationId xmlns:a16="http://schemas.microsoft.com/office/drawing/2014/main" id="{D4E09895-10D9-66B3-9154-5DDAAE8783C5}"/>
              </a:ext>
            </a:extLst>
          </p:cNvPr>
          <p:cNvSpPr/>
          <p:nvPr/>
        </p:nvSpPr>
        <p:spPr>
          <a:xfrm>
            <a:off x="5459262" y="2996016"/>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8" name="楕円">
            <a:extLst>
              <a:ext uri="{FF2B5EF4-FFF2-40B4-BE49-F238E27FC236}">
                <a16:creationId xmlns:a16="http://schemas.microsoft.com/office/drawing/2014/main" id="{698CC612-7B3D-AC65-7CD7-4B5159FA93E1}"/>
              </a:ext>
            </a:extLst>
          </p:cNvPr>
          <p:cNvSpPr/>
          <p:nvPr/>
        </p:nvSpPr>
        <p:spPr>
          <a:xfrm>
            <a:off x="5705969" y="2996016"/>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29" name="楕円">
            <a:extLst>
              <a:ext uri="{FF2B5EF4-FFF2-40B4-BE49-F238E27FC236}">
                <a16:creationId xmlns:a16="http://schemas.microsoft.com/office/drawing/2014/main" id="{89C6E47C-6E76-3AA9-4F32-7B93670131A5}"/>
              </a:ext>
            </a:extLst>
          </p:cNvPr>
          <p:cNvSpPr/>
          <p:nvPr/>
        </p:nvSpPr>
        <p:spPr>
          <a:xfrm>
            <a:off x="5952676" y="2996016"/>
            <a:ext cx="124865" cy="140870"/>
          </a:xfrm>
          <a:prstGeom prst="ellipse">
            <a:avLst/>
          </a:prstGeom>
          <a:solidFill>
            <a:srgbClr val="000000"/>
          </a:solidFill>
          <a:ln w="12700" cap="flat">
            <a:noFill/>
            <a:miter lim="400000"/>
          </a:ln>
          <a:effectLst/>
        </p:spPr>
        <p:txBody>
          <a:bodyPr wrap="square" lIns="19050" tIns="19050" rIns="19050" bIns="19050" numCol="1" anchor="ctr">
            <a:noAutofit/>
          </a:bodyPr>
          <a:lstStyle/>
          <a:p>
            <a:pPr defTabSz="309563">
              <a:defRPr sz="3200">
                <a:solidFill>
                  <a:srgbClr val="FFFFFF"/>
                </a:solidFill>
                <a:latin typeface="ヒラギノ角ゴ ProN W3"/>
                <a:ea typeface="ヒラギノ角ゴ ProN W3"/>
                <a:cs typeface="ヒラギノ角ゴ ProN W3"/>
                <a:sym typeface="ヒラギノ角ゴ ProN W3"/>
              </a:defRPr>
            </a:pPr>
            <a:endParaRPr sz="1200"/>
          </a:p>
        </p:txBody>
      </p:sp>
      <p:sp>
        <p:nvSpPr>
          <p:cNvPr id="330" name="線">
            <a:extLst>
              <a:ext uri="{FF2B5EF4-FFF2-40B4-BE49-F238E27FC236}">
                <a16:creationId xmlns:a16="http://schemas.microsoft.com/office/drawing/2014/main" id="{ADCE5A9E-63BB-DE17-F360-E3AAB08AA774}"/>
              </a:ext>
            </a:extLst>
          </p:cNvPr>
          <p:cNvSpPr/>
          <p:nvPr/>
        </p:nvSpPr>
        <p:spPr>
          <a:xfrm>
            <a:off x="3497801" y="1590313"/>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1" name="線">
            <a:extLst>
              <a:ext uri="{FF2B5EF4-FFF2-40B4-BE49-F238E27FC236}">
                <a16:creationId xmlns:a16="http://schemas.microsoft.com/office/drawing/2014/main" id="{850A62FF-D471-F992-5186-06FE0EE46904}"/>
              </a:ext>
            </a:extLst>
          </p:cNvPr>
          <p:cNvSpPr/>
          <p:nvPr/>
        </p:nvSpPr>
        <p:spPr>
          <a:xfrm>
            <a:off x="3497801" y="1925664"/>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2" name="線">
            <a:extLst>
              <a:ext uri="{FF2B5EF4-FFF2-40B4-BE49-F238E27FC236}">
                <a16:creationId xmlns:a16="http://schemas.microsoft.com/office/drawing/2014/main" id="{BCA906C9-BF41-921B-BD0D-FF0CB7F7D305}"/>
              </a:ext>
            </a:extLst>
          </p:cNvPr>
          <p:cNvSpPr/>
          <p:nvPr/>
        </p:nvSpPr>
        <p:spPr>
          <a:xfrm>
            <a:off x="3497801" y="2261015"/>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3" name="線">
            <a:extLst>
              <a:ext uri="{FF2B5EF4-FFF2-40B4-BE49-F238E27FC236}">
                <a16:creationId xmlns:a16="http://schemas.microsoft.com/office/drawing/2014/main" id="{47928349-6207-7B8B-2BDE-318892FE3665}"/>
              </a:ext>
            </a:extLst>
          </p:cNvPr>
          <p:cNvSpPr/>
          <p:nvPr/>
        </p:nvSpPr>
        <p:spPr>
          <a:xfrm>
            <a:off x="3499094" y="1583303"/>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4" name="線">
            <a:extLst>
              <a:ext uri="{FF2B5EF4-FFF2-40B4-BE49-F238E27FC236}">
                <a16:creationId xmlns:a16="http://schemas.microsoft.com/office/drawing/2014/main" id="{A8BDFD0E-6435-7270-5D35-5653A06C9F62}"/>
              </a:ext>
            </a:extLst>
          </p:cNvPr>
          <p:cNvSpPr/>
          <p:nvPr/>
        </p:nvSpPr>
        <p:spPr>
          <a:xfrm>
            <a:off x="3499116" y="1925491"/>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5" name="線">
            <a:extLst>
              <a:ext uri="{FF2B5EF4-FFF2-40B4-BE49-F238E27FC236}">
                <a16:creationId xmlns:a16="http://schemas.microsoft.com/office/drawing/2014/main" id="{585FA30B-48F8-7A00-8BD5-F55C26E03B4B}"/>
              </a:ext>
            </a:extLst>
          </p:cNvPr>
          <p:cNvSpPr/>
          <p:nvPr/>
        </p:nvSpPr>
        <p:spPr>
          <a:xfrm>
            <a:off x="3499116" y="1583302"/>
            <a:ext cx="1236665" cy="68472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6" name="線">
            <a:extLst>
              <a:ext uri="{FF2B5EF4-FFF2-40B4-BE49-F238E27FC236}">
                <a16:creationId xmlns:a16="http://schemas.microsoft.com/office/drawing/2014/main" id="{C5704E21-2FD8-C956-F94C-D99C62C10612}"/>
              </a:ext>
            </a:extLst>
          </p:cNvPr>
          <p:cNvSpPr/>
          <p:nvPr/>
        </p:nvSpPr>
        <p:spPr>
          <a:xfrm flipV="1">
            <a:off x="3499094" y="1597656"/>
            <a:ext cx="1236710" cy="32783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7" name="線">
            <a:extLst>
              <a:ext uri="{FF2B5EF4-FFF2-40B4-BE49-F238E27FC236}">
                <a16:creationId xmlns:a16="http://schemas.microsoft.com/office/drawing/2014/main" id="{519B4A31-49CF-A700-928F-F27A2C64F3C9}"/>
              </a:ext>
            </a:extLst>
          </p:cNvPr>
          <p:cNvSpPr/>
          <p:nvPr/>
        </p:nvSpPr>
        <p:spPr>
          <a:xfrm flipV="1">
            <a:off x="3500107" y="1932675"/>
            <a:ext cx="1234683" cy="32816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8" name="線">
            <a:extLst>
              <a:ext uri="{FF2B5EF4-FFF2-40B4-BE49-F238E27FC236}">
                <a16:creationId xmlns:a16="http://schemas.microsoft.com/office/drawing/2014/main" id="{B1894B30-00F5-2FD4-696F-CE91C0D7DA8A}"/>
              </a:ext>
            </a:extLst>
          </p:cNvPr>
          <p:cNvSpPr/>
          <p:nvPr/>
        </p:nvSpPr>
        <p:spPr>
          <a:xfrm flipV="1">
            <a:off x="3499094" y="1590652"/>
            <a:ext cx="1236710" cy="67002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39" name="線">
            <a:extLst>
              <a:ext uri="{FF2B5EF4-FFF2-40B4-BE49-F238E27FC236}">
                <a16:creationId xmlns:a16="http://schemas.microsoft.com/office/drawing/2014/main" id="{F3E4A4F0-7904-B0C0-3E65-20B16DBB29AD}"/>
              </a:ext>
            </a:extLst>
          </p:cNvPr>
          <p:cNvSpPr/>
          <p:nvPr/>
        </p:nvSpPr>
        <p:spPr>
          <a:xfrm>
            <a:off x="3497801" y="4252078"/>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0" name="線">
            <a:extLst>
              <a:ext uri="{FF2B5EF4-FFF2-40B4-BE49-F238E27FC236}">
                <a16:creationId xmlns:a16="http://schemas.microsoft.com/office/drawing/2014/main" id="{E25BC2E2-72F8-5D6B-C6DA-F726D9AB80A1}"/>
              </a:ext>
            </a:extLst>
          </p:cNvPr>
          <p:cNvSpPr/>
          <p:nvPr/>
        </p:nvSpPr>
        <p:spPr>
          <a:xfrm>
            <a:off x="3497801" y="4587430"/>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1" name="線">
            <a:extLst>
              <a:ext uri="{FF2B5EF4-FFF2-40B4-BE49-F238E27FC236}">
                <a16:creationId xmlns:a16="http://schemas.microsoft.com/office/drawing/2014/main" id="{6C1E1C2F-6254-F123-4611-50A51A6BD877}"/>
              </a:ext>
            </a:extLst>
          </p:cNvPr>
          <p:cNvSpPr/>
          <p:nvPr/>
        </p:nvSpPr>
        <p:spPr>
          <a:xfrm>
            <a:off x="3499116" y="4251906"/>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2" name="線">
            <a:extLst>
              <a:ext uri="{FF2B5EF4-FFF2-40B4-BE49-F238E27FC236}">
                <a16:creationId xmlns:a16="http://schemas.microsoft.com/office/drawing/2014/main" id="{ADC7220D-9F5B-5310-30F3-6620223BEE8B}"/>
              </a:ext>
            </a:extLst>
          </p:cNvPr>
          <p:cNvSpPr/>
          <p:nvPr/>
        </p:nvSpPr>
        <p:spPr>
          <a:xfrm flipV="1">
            <a:off x="3500107" y="4259088"/>
            <a:ext cx="1234683" cy="328169"/>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3" name="線">
            <a:extLst>
              <a:ext uri="{FF2B5EF4-FFF2-40B4-BE49-F238E27FC236}">
                <a16:creationId xmlns:a16="http://schemas.microsoft.com/office/drawing/2014/main" id="{0DAD535D-30BC-4E98-307F-6414B56AEA62}"/>
              </a:ext>
            </a:extLst>
          </p:cNvPr>
          <p:cNvSpPr/>
          <p:nvPr/>
        </p:nvSpPr>
        <p:spPr>
          <a:xfrm>
            <a:off x="5148754" y="1567892"/>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4" name="線">
            <a:extLst>
              <a:ext uri="{FF2B5EF4-FFF2-40B4-BE49-F238E27FC236}">
                <a16:creationId xmlns:a16="http://schemas.microsoft.com/office/drawing/2014/main" id="{BDB3F188-A8B8-AC83-534F-D380FB9B49C5}"/>
              </a:ext>
            </a:extLst>
          </p:cNvPr>
          <p:cNvSpPr/>
          <p:nvPr/>
        </p:nvSpPr>
        <p:spPr>
          <a:xfrm>
            <a:off x="5148754" y="1903243"/>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5" name="線">
            <a:extLst>
              <a:ext uri="{FF2B5EF4-FFF2-40B4-BE49-F238E27FC236}">
                <a16:creationId xmlns:a16="http://schemas.microsoft.com/office/drawing/2014/main" id="{BB593FA1-0FCA-EF73-5F14-DE287A0AF28A}"/>
              </a:ext>
            </a:extLst>
          </p:cNvPr>
          <p:cNvSpPr/>
          <p:nvPr/>
        </p:nvSpPr>
        <p:spPr>
          <a:xfrm>
            <a:off x="5148754" y="2238594"/>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6" name="線">
            <a:extLst>
              <a:ext uri="{FF2B5EF4-FFF2-40B4-BE49-F238E27FC236}">
                <a16:creationId xmlns:a16="http://schemas.microsoft.com/office/drawing/2014/main" id="{31E8A9FD-0FA9-5554-2467-C60BC8870717}"/>
              </a:ext>
            </a:extLst>
          </p:cNvPr>
          <p:cNvSpPr/>
          <p:nvPr/>
        </p:nvSpPr>
        <p:spPr>
          <a:xfrm>
            <a:off x="5150046" y="1560881"/>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7" name="線">
            <a:extLst>
              <a:ext uri="{FF2B5EF4-FFF2-40B4-BE49-F238E27FC236}">
                <a16:creationId xmlns:a16="http://schemas.microsoft.com/office/drawing/2014/main" id="{251888BB-2E6C-D074-9883-CE62E6DE0633}"/>
              </a:ext>
            </a:extLst>
          </p:cNvPr>
          <p:cNvSpPr/>
          <p:nvPr/>
        </p:nvSpPr>
        <p:spPr>
          <a:xfrm>
            <a:off x="5150069" y="1903070"/>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8" name="線">
            <a:extLst>
              <a:ext uri="{FF2B5EF4-FFF2-40B4-BE49-F238E27FC236}">
                <a16:creationId xmlns:a16="http://schemas.microsoft.com/office/drawing/2014/main" id="{D7F48981-6A96-392C-E262-1B9036C41F8D}"/>
              </a:ext>
            </a:extLst>
          </p:cNvPr>
          <p:cNvSpPr/>
          <p:nvPr/>
        </p:nvSpPr>
        <p:spPr>
          <a:xfrm>
            <a:off x="5150069" y="1560881"/>
            <a:ext cx="1236665" cy="684724"/>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49" name="線">
            <a:extLst>
              <a:ext uri="{FF2B5EF4-FFF2-40B4-BE49-F238E27FC236}">
                <a16:creationId xmlns:a16="http://schemas.microsoft.com/office/drawing/2014/main" id="{1E4D0590-C3C7-E9A9-C7F3-2ACEB542F650}"/>
              </a:ext>
            </a:extLst>
          </p:cNvPr>
          <p:cNvSpPr/>
          <p:nvPr/>
        </p:nvSpPr>
        <p:spPr>
          <a:xfrm flipV="1">
            <a:off x="5150046" y="1575235"/>
            <a:ext cx="1236710" cy="327836"/>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0" name="線">
            <a:extLst>
              <a:ext uri="{FF2B5EF4-FFF2-40B4-BE49-F238E27FC236}">
                <a16:creationId xmlns:a16="http://schemas.microsoft.com/office/drawing/2014/main" id="{60527188-8D6E-DA91-A65D-AF6802C35315}"/>
              </a:ext>
            </a:extLst>
          </p:cNvPr>
          <p:cNvSpPr/>
          <p:nvPr/>
        </p:nvSpPr>
        <p:spPr>
          <a:xfrm flipV="1">
            <a:off x="5151060" y="1910254"/>
            <a:ext cx="1234683" cy="328168"/>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1" name="線">
            <a:extLst>
              <a:ext uri="{FF2B5EF4-FFF2-40B4-BE49-F238E27FC236}">
                <a16:creationId xmlns:a16="http://schemas.microsoft.com/office/drawing/2014/main" id="{4D03A870-9B4D-C512-57BF-F4097B03B8F9}"/>
              </a:ext>
            </a:extLst>
          </p:cNvPr>
          <p:cNvSpPr/>
          <p:nvPr/>
        </p:nvSpPr>
        <p:spPr>
          <a:xfrm flipV="1">
            <a:off x="5150046" y="1568231"/>
            <a:ext cx="1236710" cy="67002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2" name="線">
            <a:extLst>
              <a:ext uri="{FF2B5EF4-FFF2-40B4-BE49-F238E27FC236}">
                <a16:creationId xmlns:a16="http://schemas.microsoft.com/office/drawing/2014/main" id="{532968BE-E99F-B8BC-9362-FCDC9FF61A42}"/>
              </a:ext>
            </a:extLst>
          </p:cNvPr>
          <p:cNvSpPr/>
          <p:nvPr/>
        </p:nvSpPr>
        <p:spPr>
          <a:xfrm>
            <a:off x="5148754" y="4229657"/>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3" name="線">
            <a:extLst>
              <a:ext uri="{FF2B5EF4-FFF2-40B4-BE49-F238E27FC236}">
                <a16:creationId xmlns:a16="http://schemas.microsoft.com/office/drawing/2014/main" id="{8FC14D07-3798-539E-BF16-FB2D94992896}"/>
              </a:ext>
            </a:extLst>
          </p:cNvPr>
          <p:cNvSpPr/>
          <p:nvPr/>
        </p:nvSpPr>
        <p:spPr>
          <a:xfrm>
            <a:off x="5148754" y="4565008"/>
            <a:ext cx="1239296"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4" name="線">
            <a:extLst>
              <a:ext uri="{FF2B5EF4-FFF2-40B4-BE49-F238E27FC236}">
                <a16:creationId xmlns:a16="http://schemas.microsoft.com/office/drawing/2014/main" id="{5D5AEDEB-E293-2243-A4CC-2C5ADD01763F}"/>
              </a:ext>
            </a:extLst>
          </p:cNvPr>
          <p:cNvSpPr/>
          <p:nvPr/>
        </p:nvSpPr>
        <p:spPr>
          <a:xfrm>
            <a:off x="5150069" y="4229485"/>
            <a:ext cx="1236710" cy="34253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5" name="線">
            <a:extLst>
              <a:ext uri="{FF2B5EF4-FFF2-40B4-BE49-F238E27FC236}">
                <a16:creationId xmlns:a16="http://schemas.microsoft.com/office/drawing/2014/main" id="{67716A85-90AD-DEF9-A77D-9C3210C3708B}"/>
              </a:ext>
            </a:extLst>
          </p:cNvPr>
          <p:cNvSpPr/>
          <p:nvPr/>
        </p:nvSpPr>
        <p:spPr>
          <a:xfrm flipV="1">
            <a:off x="5151060" y="4236667"/>
            <a:ext cx="1234683" cy="328169"/>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7" name="線">
            <a:extLst>
              <a:ext uri="{FF2B5EF4-FFF2-40B4-BE49-F238E27FC236}">
                <a16:creationId xmlns:a16="http://schemas.microsoft.com/office/drawing/2014/main" id="{F4670160-D6A5-E4AE-4064-BBE94137FFA0}"/>
              </a:ext>
            </a:extLst>
          </p:cNvPr>
          <p:cNvSpPr/>
          <p:nvPr/>
        </p:nvSpPr>
        <p:spPr>
          <a:xfrm>
            <a:off x="6801780" y="2238594"/>
            <a:ext cx="1239297" cy="1041065"/>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59" name="線">
            <a:extLst>
              <a:ext uri="{FF2B5EF4-FFF2-40B4-BE49-F238E27FC236}">
                <a16:creationId xmlns:a16="http://schemas.microsoft.com/office/drawing/2014/main" id="{76D11C07-32E0-94FE-A3A1-F846CABA3F27}"/>
              </a:ext>
            </a:extLst>
          </p:cNvPr>
          <p:cNvSpPr/>
          <p:nvPr/>
        </p:nvSpPr>
        <p:spPr>
          <a:xfrm>
            <a:off x="6803096" y="1903070"/>
            <a:ext cx="1261112" cy="138659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0" name="線">
            <a:extLst>
              <a:ext uri="{FF2B5EF4-FFF2-40B4-BE49-F238E27FC236}">
                <a16:creationId xmlns:a16="http://schemas.microsoft.com/office/drawing/2014/main" id="{0D508E5F-FAE8-0285-281A-F28FD421D173}"/>
              </a:ext>
            </a:extLst>
          </p:cNvPr>
          <p:cNvSpPr/>
          <p:nvPr/>
        </p:nvSpPr>
        <p:spPr>
          <a:xfrm>
            <a:off x="6803096" y="1560881"/>
            <a:ext cx="1236665" cy="1692577"/>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4" name="線">
            <a:extLst>
              <a:ext uri="{FF2B5EF4-FFF2-40B4-BE49-F238E27FC236}">
                <a16:creationId xmlns:a16="http://schemas.microsoft.com/office/drawing/2014/main" id="{77059A3D-AFED-0709-02D1-C1D7C31C9A0A}"/>
              </a:ext>
            </a:extLst>
          </p:cNvPr>
          <p:cNvSpPr/>
          <p:nvPr/>
        </p:nvSpPr>
        <p:spPr>
          <a:xfrm flipV="1">
            <a:off x="6803096" y="3244893"/>
            <a:ext cx="1261112" cy="98459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5" name="線">
            <a:extLst>
              <a:ext uri="{FF2B5EF4-FFF2-40B4-BE49-F238E27FC236}">
                <a16:creationId xmlns:a16="http://schemas.microsoft.com/office/drawing/2014/main" id="{64658BD4-0082-C810-36C1-E77DAD21FCAB}"/>
              </a:ext>
            </a:extLst>
          </p:cNvPr>
          <p:cNvSpPr/>
          <p:nvPr/>
        </p:nvSpPr>
        <p:spPr>
          <a:xfrm flipV="1">
            <a:off x="6804087" y="3244354"/>
            <a:ext cx="1234684" cy="1320482"/>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68" name="入力層">
            <a:extLst>
              <a:ext uri="{FF2B5EF4-FFF2-40B4-BE49-F238E27FC236}">
                <a16:creationId xmlns:a16="http://schemas.microsoft.com/office/drawing/2014/main" id="{B013C74F-AC84-68C9-E25F-E1407A9F3E9F}"/>
              </a:ext>
            </a:extLst>
          </p:cNvPr>
          <p:cNvSpPr txBox="1"/>
          <p:nvPr/>
        </p:nvSpPr>
        <p:spPr>
          <a:xfrm>
            <a:off x="2411615" y="838408"/>
            <a:ext cx="586699"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err="1">
                <a:solidFill>
                  <a:schemeClr val="tx1"/>
                </a:solidFill>
                <a:latin typeface="Meiryo" panose="020B0604030504040204" pitchFamily="34" charset="-128"/>
                <a:ea typeface="Meiryo" panose="020B0604030504040204" pitchFamily="34" charset="-128"/>
              </a:rPr>
              <a:t>入力層</a:t>
            </a:r>
            <a:endParaRPr sz="1425" b="1">
              <a:solidFill>
                <a:schemeClr val="tx1"/>
              </a:solidFill>
              <a:latin typeface="Meiryo" panose="020B0604030504040204" pitchFamily="34" charset="-128"/>
              <a:ea typeface="Meiryo" panose="020B0604030504040204" pitchFamily="34" charset="-128"/>
            </a:endParaRPr>
          </a:p>
        </p:txBody>
      </p:sp>
      <p:sp>
        <p:nvSpPr>
          <p:cNvPr id="369" name="中間層">
            <a:extLst>
              <a:ext uri="{FF2B5EF4-FFF2-40B4-BE49-F238E27FC236}">
                <a16:creationId xmlns:a16="http://schemas.microsoft.com/office/drawing/2014/main" id="{DAB9B34C-9BB1-A94E-094F-65A4FC814BFF}"/>
              </a:ext>
            </a:extLst>
          </p:cNvPr>
          <p:cNvSpPr txBox="1"/>
          <p:nvPr/>
        </p:nvSpPr>
        <p:spPr>
          <a:xfrm>
            <a:off x="4636340" y="823941"/>
            <a:ext cx="586699"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a:solidFill>
                  <a:schemeClr val="tx1"/>
                </a:solidFill>
                <a:latin typeface="Meiryo" panose="020B0604030504040204" pitchFamily="34" charset="-128"/>
                <a:ea typeface="Meiryo" panose="020B0604030504040204" pitchFamily="34" charset="-128"/>
              </a:rPr>
              <a:t>中間層</a:t>
            </a:r>
          </a:p>
        </p:txBody>
      </p:sp>
      <p:sp>
        <p:nvSpPr>
          <p:cNvPr id="370" name="出力層">
            <a:extLst>
              <a:ext uri="{FF2B5EF4-FFF2-40B4-BE49-F238E27FC236}">
                <a16:creationId xmlns:a16="http://schemas.microsoft.com/office/drawing/2014/main" id="{151C3A19-36B4-A148-6FE1-255259A2D8B5}"/>
              </a:ext>
            </a:extLst>
          </p:cNvPr>
          <p:cNvSpPr txBox="1"/>
          <p:nvPr/>
        </p:nvSpPr>
        <p:spPr>
          <a:xfrm>
            <a:off x="7962026" y="823941"/>
            <a:ext cx="586699"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dirty="0" err="1">
                <a:solidFill>
                  <a:schemeClr val="tx1"/>
                </a:solidFill>
                <a:latin typeface="Meiryo" panose="020B0604030504040204" pitchFamily="34" charset="-128"/>
                <a:ea typeface="Meiryo" panose="020B0604030504040204" pitchFamily="34" charset="-128"/>
              </a:rPr>
              <a:t>出力層</a:t>
            </a:r>
            <a:endParaRPr sz="1425" b="1" dirty="0">
              <a:solidFill>
                <a:schemeClr val="tx1"/>
              </a:solidFill>
              <a:latin typeface="Meiryo" panose="020B0604030504040204" pitchFamily="34" charset="-128"/>
              <a:ea typeface="Meiryo" panose="020B0604030504040204" pitchFamily="34" charset="-128"/>
            </a:endParaRPr>
          </a:p>
        </p:txBody>
      </p:sp>
      <p:sp>
        <p:nvSpPr>
          <p:cNvPr id="371" name="入れたい変数の数">
            <a:extLst>
              <a:ext uri="{FF2B5EF4-FFF2-40B4-BE49-F238E27FC236}">
                <a16:creationId xmlns:a16="http://schemas.microsoft.com/office/drawing/2014/main" id="{C7A26923-432F-6DF8-0B6E-9ED383743A8E}"/>
              </a:ext>
            </a:extLst>
          </p:cNvPr>
          <p:cNvSpPr txBox="1"/>
          <p:nvPr/>
        </p:nvSpPr>
        <p:spPr>
          <a:xfrm>
            <a:off x="2026154" y="1128004"/>
            <a:ext cx="1474763" cy="253916"/>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00" b="1" dirty="0" err="1">
                <a:solidFill>
                  <a:schemeClr val="tx1"/>
                </a:solidFill>
                <a:latin typeface="Meiryo" panose="020B0604030504040204" pitchFamily="34" charset="-128"/>
                <a:ea typeface="Meiryo" panose="020B0604030504040204" pitchFamily="34" charset="-128"/>
              </a:rPr>
              <a:t>変数の数</a:t>
            </a:r>
            <a:r>
              <a:rPr lang="ja-JP" altLang="en-US" sz="1400" b="1">
                <a:solidFill>
                  <a:schemeClr val="tx1"/>
                </a:solidFill>
                <a:latin typeface="Meiryo" panose="020B0604030504040204" pitchFamily="34" charset="-128"/>
                <a:ea typeface="Meiryo" panose="020B0604030504040204" pitchFamily="34" charset="-128"/>
              </a:rPr>
              <a:t>が入力数</a:t>
            </a:r>
            <a:endParaRPr sz="1400" b="1" dirty="0">
              <a:solidFill>
                <a:schemeClr val="tx1"/>
              </a:solidFill>
              <a:latin typeface="Meiryo" panose="020B0604030504040204" pitchFamily="34" charset="-128"/>
              <a:ea typeface="Meiryo" panose="020B0604030504040204" pitchFamily="34" charset="-128"/>
            </a:endParaRPr>
          </a:p>
        </p:txBody>
      </p:sp>
      <p:sp>
        <p:nvSpPr>
          <p:cNvPr id="372" name="出したい変数の数">
            <a:extLst>
              <a:ext uri="{FF2B5EF4-FFF2-40B4-BE49-F238E27FC236}">
                <a16:creationId xmlns:a16="http://schemas.microsoft.com/office/drawing/2014/main" id="{AFF9BFFA-C324-BE8F-4790-38B0011066A8}"/>
              </a:ext>
            </a:extLst>
          </p:cNvPr>
          <p:cNvSpPr txBox="1"/>
          <p:nvPr/>
        </p:nvSpPr>
        <p:spPr>
          <a:xfrm>
            <a:off x="8049776" y="2647950"/>
            <a:ext cx="403957"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lang="ja-JP" altLang="en-US" sz="1425">
                <a:latin typeface="Hiragino Maru Gothic ProN W4" panose="020F0400000000000000" pitchFamily="34" charset="-128"/>
                <a:ea typeface="Hiragino Maru Gothic ProN W4" panose="020F0400000000000000" pitchFamily="34" charset="-128"/>
              </a:rPr>
              <a:t>確率</a:t>
            </a:r>
            <a:endParaRPr sz="1425" dirty="0">
              <a:latin typeface="Hiragino Maru Gothic ProN W4" panose="020F0400000000000000" pitchFamily="34" charset="-128"/>
              <a:ea typeface="Hiragino Maru Gothic ProN W4" panose="020F0400000000000000" pitchFamily="34" charset="-128"/>
            </a:endParaRPr>
          </a:p>
        </p:txBody>
      </p:sp>
      <p:sp>
        <p:nvSpPr>
          <p:cNvPr id="373" name="X:0, Y:0">
            <a:extLst>
              <a:ext uri="{FF2B5EF4-FFF2-40B4-BE49-F238E27FC236}">
                <a16:creationId xmlns:a16="http://schemas.microsoft.com/office/drawing/2014/main" id="{E4774634-EA10-B917-FE25-682FD9E54A54}"/>
              </a:ext>
            </a:extLst>
          </p:cNvPr>
          <p:cNvSpPr txBox="1"/>
          <p:nvPr/>
        </p:nvSpPr>
        <p:spPr>
          <a:xfrm>
            <a:off x="2071997" y="1435832"/>
            <a:ext cx="1251946"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X:0, Y:</a:t>
            </a:r>
            <a:r>
              <a:rPr lang="en-US" altLang="ja-JP" sz="1500">
                <a:latin typeface="Hiragino Maru Gothic ProN W4" panose="020F0400000000000000" pitchFamily="34" charset="-128"/>
                <a:ea typeface="Hiragino Maru Gothic ProN W4" panose="020F0400000000000000" pitchFamily="34" charset="-128"/>
              </a:rPr>
              <a:t>0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4" name="X:1, Y:0">
            <a:extLst>
              <a:ext uri="{FF2B5EF4-FFF2-40B4-BE49-F238E27FC236}">
                <a16:creationId xmlns:a16="http://schemas.microsoft.com/office/drawing/2014/main" id="{872F6CA8-55CE-34FE-ACC8-7D97A06451F6}"/>
              </a:ext>
            </a:extLst>
          </p:cNvPr>
          <p:cNvSpPr txBox="1"/>
          <p:nvPr/>
        </p:nvSpPr>
        <p:spPr>
          <a:xfrm>
            <a:off x="2071997" y="1787458"/>
            <a:ext cx="1251946"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dirty="0">
                <a:latin typeface="Hiragino Maru Gothic ProN W4" panose="020F0400000000000000" pitchFamily="34" charset="-128"/>
                <a:ea typeface="Hiragino Maru Gothic ProN W4" panose="020F0400000000000000" pitchFamily="34" charset="-128"/>
              </a:rPr>
              <a:t>X:1, Y:0</a:t>
            </a:r>
            <a:r>
              <a:rPr lang="en-US" sz="1500" dirty="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dirty="0">
              <a:latin typeface="Hiragino Maru Gothic ProN W4" panose="020F0400000000000000" pitchFamily="34" charset="-128"/>
              <a:ea typeface="Hiragino Maru Gothic ProN W4" panose="020F0400000000000000" pitchFamily="34" charset="-128"/>
            </a:endParaRPr>
          </a:p>
        </p:txBody>
      </p:sp>
      <p:sp>
        <p:nvSpPr>
          <p:cNvPr id="375" name="X:2, Y:0">
            <a:extLst>
              <a:ext uri="{FF2B5EF4-FFF2-40B4-BE49-F238E27FC236}">
                <a16:creationId xmlns:a16="http://schemas.microsoft.com/office/drawing/2014/main" id="{82D526C6-8238-9C12-BB7E-28689DCDC698}"/>
              </a:ext>
            </a:extLst>
          </p:cNvPr>
          <p:cNvSpPr txBox="1"/>
          <p:nvPr/>
        </p:nvSpPr>
        <p:spPr>
          <a:xfrm>
            <a:off x="2071997" y="2139084"/>
            <a:ext cx="1251946"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dirty="0">
                <a:latin typeface="Hiragino Maru Gothic ProN W4" panose="020F0400000000000000" pitchFamily="34" charset="-128"/>
                <a:ea typeface="Hiragino Maru Gothic ProN W4" panose="020F0400000000000000" pitchFamily="34" charset="-128"/>
              </a:rPr>
              <a:t>X:2, Y:0</a:t>
            </a:r>
            <a:r>
              <a:rPr lang="en-US" sz="1500" dirty="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dirty="0">
              <a:latin typeface="Hiragino Maru Gothic ProN W4" panose="020F0400000000000000" pitchFamily="34" charset="-128"/>
              <a:ea typeface="Hiragino Maru Gothic ProN W4" panose="020F0400000000000000" pitchFamily="34" charset="-128"/>
            </a:endParaRPr>
          </a:p>
        </p:txBody>
      </p:sp>
      <p:sp>
        <p:nvSpPr>
          <p:cNvPr id="376" name="X:3, Y:0">
            <a:extLst>
              <a:ext uri="{FF2B5EF4-FFF2-40B4-BE49-F238E27FC236}">
                <a16:creationId xmlns:a16="http://schemas.microsoft.com/office/drawing/2014/main" id="{618D66AC-839A-BECA-698C-EB9A5C71E598}"/>
              </a:ext>
            </a:extLst>
          </p:cNvPr>
          <p:cNvSpPr txBox="1"/>
          <p:nvPr/>
        </p:nvSpPr>
        <p:spPr>
          <a:xfrm>
            <a:off x="2071997" y="2490710"/>
            <a:ext cx="1251946"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X:3, Y:0</a:t>
            </a:r>
            <a:r>
              <a:rPr lang="en-US" sz="150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7" name="X:64, Y:63">
            <a:extLst>
              <a:ext uri="{FF2B5EF4-FFF2-40B4-BE49-F238E27FC236}">
                <a16:creationId xmlns:a16="http://schemas.microsoft.com/office/drawing/2014/main" id="{EFB424D6-54BC-1023-33E5-38E4351FC26B}"/>
              </a:ext>
            </a:extLst>
          </p:cNvPr>
          <p:cNvSpPr txBox="1"/>
          <p:nvPr/>
        </p:nvSpPr>
        <p:spPr>
          <a:xfrm>
            <a:off x="1974615" y="4085980"/>
            <a:ext cx="1502014"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dirty="0">
                <a:latin typeface="Hiragino Maru Gothic ProN W4" panose="020F0400000000000000" pitchFamily="34" charset="-128"/>
                <a:ea typeface="Hiragino Maru Gothic ProN W4" panose="020F0400000000000000" pitchFamily="34" charset="-128"/>
              </a:rPr>
              <a:t>X:64, Y:63</a:t>
            </a:r>
            <a:r>
              <a:rPr lang="en-US" sz="1500" dirty="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dirty="0">
              <a:latin typeface="Hiragino Maru Gothic ProN W4" panose="020F0400000000000000" pitchFamily="34" charset="-128"/>
              <a:ea typeface="Hiragino Maru Gothic ProN W4" panose="020F0400000000000000" pitchFamily="34" charset="-128"/>
            </a:endParaRPr>
          </a:p>
        </p:txBody>
      </p:sp>
      <p:sp>
        <p:nvSpPr>
          <p:cNvPr id="378" name="X:64, Y:64">
            <a:extLst>
              <a:ext uri="{FF2B5EF4-FFF2-40B4-BE49-F238E27FC236}">
                <a16:creationId xmlns:a16="http://schemas.microsoft.com/office/drawing/2014/main" id="{84E2A02B-B815-E414-E2FC-B4583EEE4EB6}"/>
              </a:ext>
            </a:extLst>
          </p:cNvPr>
          <p:cNvSpPr txBox="1"/>
          <p:nvPr/>
        </p:nvSpPr>
        <p:spPr>
          <a:xfrm>
            <a:off x="1974615" y="4423787"/>
            <a:ext cx="1502014" cy="26930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4000">
                <a:solidFill>
                  <a:srgbClr val="5E5E5E"/>
                </a:solidFill>
                <a:latin typeface="ヒラギノ角ゴ ProN W3"/>
                <a:ea typeface="ヒラギノ角ゴ ProN W3"/>
                <a:cs typeface="ヒラギノ角ゴ ProN W3"/>
                <a:sym typeface="ヒラギノ角ゴ ProN W3"/>
              </a:defRPr>
            </a:lvl1pPr>
          </a:lstStyle>
          <a:p>
            <a:r>
              <a:rPr sz="1500">
                <a:latin typeface="Hiragino Maru Gothic ProN W4" panose="020F0400000000000000" pitchFamily="34" charset="-128"/>
                <a:ea typeface="Hiragino Maru Gothic ProN W4" panose="020F0400000000000000" pitchFamily="34" charset="-128"/>
              </a:rPr>
              <a:t>X:64, Y:64</a:t>
            </a:r>
            <a:r>
              <a:rPr lang="en-US" sz="1500">
                <a:latin typeface="Hiragino Maru Gothic ProN W4" panose="020F0400000000000000" pitchFamily="34" charset="-128"/>
                <a:ea typeface="Hiragino Maru Gothic ProN W4" panose="020F0400000000000000" pitchFamily="34" charset="-128"/>
              </a:rPr>
              <a:t> </a:t>
            </a:r>
            <a:r>
              <a:rPr lang="ja-JP" altLang="en-US" sz="1500">
                <a:latin typeface="Hiragino Maru Gothic ProN W4" panose="020F0400000000000000" pitchFamily="34" charset="-128"/>
                <a:ea typeface="Hiragino Maru Gothic ProN W4" panose="020F0400000000000000" pitchFamily="34" charset="-128"/>
              </a:rPr>
              <a:t>の値</a:t>
            </a:r>
            <a:endParaRPr sz="1500">
              <a:latin typeface="Hiragino Maru Gothic ProN W4" panose="020F0400000000000000" pitchFamily="34" charset="-128"/>
              <a:ea typeface="Hiragino Maru Gothic ProN W4" panose="020F0400000000000000" pitchFamily="34" charset="-128"/>
            </a:endParaRPr>
          </a:p>
        </p:txBody>
      </p:sp>
      <p:sp>
        <p:nvSpPr>
          <p:cNvPr id="379" name="線">
            <a:extLst>
              <a:ext uri="{FF2B5EF4-FFF2-40B4-BE49-F238E27FC236}">
                <a16:creationId xmlns:a16="http://schemas.microsoft.com/office/drawing/2014/main" id="{EEC2CCCB-F596-6C2B-4E3C-F4B8D5691F11}"/>
              </a:ext>
            </a:extLst>
          </p:cNvPr>
          <p:cNvSpPr/>
          <p:nvPr/>
        </p:nvSpPr>
        <p:spPr>
          <a:xfrm rot="16240955">
            <a:off x="169179" y="2947728"/>
            <a:ext cx="3250187" cy="224723"/>
          </a:xfrm>
          <a:custGeom>
            <a:avLst/>
            <a:gdLst/>
            <a:ahLst/>
            <a:cxnLst>
              <a:cxn ang="0">
                <a:pos x="wd2" y="hd2"/>
              </a:cxn>
              <a:cxn ang="5400000">
                <a:pos x="wd2" y="hd2"/>
              </a:cxn>
              <a:cxn ang="10800000">
                <a:pos x="wd2" y="hd2"/>
              </a:cxn>
              <a:cxn ang="16200000">
                <a:pos x="wd2" y="hd2"/>
              </a:cxn>
            </a:cxnLst>
            <a:rect l="0" t="0" r="r" b="b"/>
            <a:pathLst>
              <a:path w="21600" h="16514" extrusionOk="0">
                <a:moveTo>
                  <a:pt x="0" y="16514"/>
                </a:moveTo>
                <a:cubicBezTo>
                  <a:pt x="96" y="15138"/>
                  <a:pt x="224" y="13869"/>
                  <a:pt x="380" y="12755"/>
                </a:cubicBezTo>
                <a:cubicBezTo>
                  <a:pt x="1083" y="7742"/>
                  <a:pt x="2049" y="6651"/>
                  <a:pt x="3054" y="6910"/>
                </a:cubicBezTo>
                <a:cubicBezTo>
                  <a:pt x="5764" y="7608"/>
                  <a:pt x="8672" y="18562"/>
                  <a:pt x="10546" y="5172"/>
                </a:cubicBezTo>
                <a:cubicBezTo>
                  <a:pt x="10757" y="3663"/>
                  <a:pt x="10924" y="1910"/>
                  <a:pt x="11038" y="0"/>
                </a:cubicBezTo>
                <a:cubicBezTo>
                  <a:pt x="11224" y="2104"/>
                  <a:pt x="11473" y="3939"/>
                  <a:pt x="11771" y="5394"/>
                </a:cubicBezTo>
                <a:cubicBezTo>
                  <a:pt x="14436" y="18451"/>
                  <a:pt x="18369" y="-3038"/>
                  <a:pt x="20981" y="10960"/>
                </a:cubicBezTo>
                <a:cubicBezTo>
                  <a:pt x="21229" y="12288"/>
                  <a:pt x="21439" y="13895"/>
                  <a:pt x="21600" y="15707"/>
                </a:cubicBezTo>
              </a:path>
            </a:pathLst>
          </a:custGeom>
          <a:noFill/>
          <a:ln w="25400" cap="flat">
            <a:solidFill>
              <a:srgbClr val="000000"/>
            </a:solidFill>
            <a:prstDash val="solid"/>
            <a:miter lim="400000"/>
          </a:ln>
          <a:effectLst/>
        </p:spPr>
        <p:txBody>
          <a:bodyPr wrap="square" lIns="19050" tIns="19050" rIns="19050" bIns="19050" numCol="1" anchor="ctr">
            <a:noAutofit/>
          </a:bodyPr>
          <a:lstStyle/>
          <a:p>
            <a:pPr defTabSz="914377">
              <a:defRPr>
                <a:solidFill>
                  <a:srgbClr val="5E5E5E"/>
                </a:solidFill>
                <a:latin typeface="ヒラギノ角ゴ ProN W3"/>
                <a:ea typeface="ヒラギノ角ゴ ProN W3"/>
                <a:cs typeface="ヒラギノ角ゴ ProN W3"/>
                <a:sym typeface="ヒラギノ角ゴ ProN W3"/>
              </a:defRPr>
            </a:pPr>
            <a:endParaRPr sz="675"/>
          </a:p>
        </p:txBody>
      </p:sp>
      <p:sp>
        <p:nvSpPr>
          <p:cNvPr id="380" name="64✖️64…">
            <a:extLst>
              <a:ext uri="{FF2B5EF4-FFF2-40B4-BE49-F238E27FC236}">
                <a16:creationId xmlns:a16="http://schemas.microsoft.com/office/drawing/2014/main" id="{2987E277-ACED-5104-F3ED-36576EB16223}"/>
              </a:ext>
            </a:extLst>
          </p:cNvPr>
          <p:cNvSpPr txBox="1"/>
          <p:nvPr/>
        </p:nvSpPr>
        <p:spPr>
          <a:xfrm>
            <a:off x="230105" y="3542746"/>
            <a:ext cx="1445812" cy="915635"/>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numCol="1" anchor="ctr">
            <a:spAutoFit/>
          </a:bodyPr>
          <a:lstStyle/>
          <a:p>
            <a:pPr defTabSz="914377">
              <a:defRPr sz="3800">
                <a:solidFill>
                  <a:srgbClr val="5E5E5E"/>
                </a:solidFill>
                <a:latin typeface="ヒラギノ角ゴ ProN W3"/>
                <a:ea typeface="ヒラギノ角ゴ ProN W3"/>
                <a:cs typeface="ヒラギノ角ゴ ProN W3"/>
                <a:sym typeface="ヒラギノ角ゴ ProN W3"/>
              </a:defRPr>
            </a:pPr>
            <a:r>
              <a:rPr lang="ja-JP" altLang="en-US" sz="1425" b="1">
                <a:solidFill>
                  <a:srgbClr val="FF0000"/>
                </a:solidFill>
                <a:latin typeface="Meiryo" panose="020B0604030504040204" pitchFamily="34" charset="-128"/>
                <a:ea typeface="Meiryo" panose="020B0604030504040204" pitchFamily="34" charset="-128"/>
              </a:rPr>
              <a:t>今回は画像を</a:t>
            </a:r>
            <a:endParaRPr lang="en-US" altLang="ja-JP" sz="1425" b="1" dirty="0">
              <a:solidFill>
                <a:srgbClr val="FF0000"/>
              </a:solidFill>
              <a:latin typeface="Meiryo" panose="020B0604030504040204" pitchFamily="34" charset="-128"/>
              <a:ea typeface="Meiryo" panose="020B0604030504040204" pitchFamily="34" charset="-128"/>
            </a:endParaRPr>
          </a:p>
          <a:p>
            <a:pPr defTabSz="914377">
              <a:defRPr sz="3800">
                <a:solidFill>
                  <a:srgbClr val="5E5E5E"/>
                </a:solidFill>
                <a:latin typeface="ヒラギノ角ゴ ProN W3"/>
                <a:ea typeface="ヒラギノ角ゴ ProN W3"/>
                <a:cs typeface="ヒラギノ角ゴ ProN W3"/>
                <a:sym typeface="ヒラギノ角ゴ ProN W3"/>
              </a:defRPr>
            </a:pPr>
            <a:r>
              <a:rPr sz="1425" b="1" dirty="0">
                <a:solidFill>
                  <a:srgbClr val="FF0000"/>
                </a:solidFill>
                <a:latin typeface="Meiryo" panose="020B0604030504040204" pitchFamily="34" charset="-128"/>
                <a:ea typeface="Meiryo" panose="020B0604030504040204" pitchFamily="34" charset="-128"/>
              </a:rPr>
              <a:t>64</a:t>
            </a:r>
            <a:r>
              <a:rPr lang="en-US" altLang="ja-JP" sz="1425" b="1" dirty="0">
                <a:solidFill>
                  <a:srgbClr val="FF0000"/>
                </a:solidFill>
                <a:latin typeface="Meiryo" panose="020B0604030504040204" pitchFamily="34" charset="-128"/>
                <a:ea typeface="Meiryo" panose="020B0604030504040204" pitchFamily="34" charset="-128"/>
              </a:rPr>
              <a:t>×</a:t>
            </a:r>
            <a:r>
              <a:rPr sz="1425" b="1" dirty="0">
                <a:solidFill>
                  <a:srgbClr val="FF0000"/>
                </a:solidFill>
                <a:latin typeface="Meiryo" panose="020B0604030504040204" pitchFamily="34" charset="-128"/>
                <a:ea typeface="Meiryo" panose="020B0604030504040204" pitchFamily="34" charset="-128"/>
              </a:rPr>
              <a:t>64</a:t>
            </a:r>
          </a:p>
          <a:p>
            <a:pPr defTabSz="914377">
              <a:defRPr sz="3800">
                <a:solidFill>
                  <a:srgbClr val="5E5E5E"/>
                </a:solidFill>
                <a:latin typeface="ヒラギノ角ゴ ProN W3"/>
                <a:ea typeface="ヒラギノ角ゴ ProN W3"/>
                <a:cs typeface="ヒラギノ角ゴ ProN W3"/>
                <a:sym typeface="ヒラギノ角ゴ ProN W3"/>
              </a:defRPr>
            </a:pPr>
            <a:r>
              <a:rPr lang="ja-JP" altLang="en-US" sz="1425" b="1">
                <a:solidFill>
                  <a:srgbClr val="FF0000"/>
                </a:solidFill>
                <a:latin typeface="Meiryo" panose="020B0604030504040204" pitchFamily="34" charset="-128"/>
                <a:ea typeface="Meiryo" panose="020B0604030504040204" pitchFamily="34" charset="-128"/>
              </a:rPr>
              <a:t>　</a:t>
            </a:r>
            <a:r>
              <a:rPr sz="1425" b="1" dirty="0">
                <a:solidFill>
                  <a:srgbClr val="FF0000"/>
                </a:solidFill>
                <a:latin typeface="Meiryo" panose="020B0604030504040204" pitchFamily="34" charset="-128"/>
                <a:ea typeface="Meiryo" panose="020B0604030504040204" pitchFamily="34" charset="-128"/>
              </a:rPr>
              <a:t>= 4096</a:t>
            </a:r>
            <a:r>
              <a:rPr lang="ja-JP" altLang="en-US" sz="1425" b="1">
                <a:solidFill>
                  <a:srgbClr val="FF0000"/>
                </a:solidFill>
                <a:latin typeface="Meiryo" panose="020B0604030504040204" pitchFamily="34" charset="-128"/>
                <a:ea typeface="Meiryo" panose="020B0604030504040204" pitchFamily="34" charset="-128"/>
              </a:rPr>
              <a:t>ピクセルで読み込む</a:t>
            </a:r>
            <a:endParaRPr sz="1425" b="1" dirty="0">
              <a:solidFill>
                <a:srgbClr val="FF0000"/>
              </a:solidFill>
              <a:latin typeface="Meiryo" panose="020B0604030504040204" pitchFamily="34" charset="-128"/>
              <a:ea typeface="Meiryo" panose="020B0604030504040204" pitchFamily="34" charset="-128"/>
            </a:endParaRPr>
          </a:p>
        </p:txBody>
      </p:sp>
      <p:sp>
        <p:nvSpPr>
          <p:cNvPr id="381" name="healthy(0,1)">
            <a:extLst>
              <a:ext uri="{FF2B5EF4-FFF2-40B4-BE49-F238E27FC236}">
                <a16:creationId xmlns:a16="http://schemas.microsoft.com/office/drawing/2014/main" id="{317B44D5-C720-395E-3092-97DC4DBA0FFC}"/>
              </a:ext>
            </a:extLst>
          </p:cNvPr>
          <p:cNvSpPr txBox="1"/>
          <p:nvPr/>
        </p:nvSpPr>
        <p:spPr>
          <a:xfrm>
            <a:off x="7916729" y="3863251"/>
            <a:ext cx="939360"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dirty="0">
                <a:solidFill>
                  <a:schemeClr val="tx1"/>
                </a:solidFill>
                <a:latin typeface="Hiragino Maru Gothic ProN W4" panose="020F0400000000000000" pitchFamily="34" charset="-128"/>
                <a:ea typeface="Hiragino Maru Gothic ProN W4" panose="020F0400000000000000" pitchFamily="34" charset="-128"/>
              </a:rPr>
              <a:t>healthy(0)</a:t>
            </a:r>
          </a:p>
        </p:txBody>
      </p:sp>
      <p:sp>
        <p:nvSpPr>
          <p:cNvPr id="382" name="covid19(1,0)">
            <a:extLst>
              <a:ext uri="{FF2B5EF4-FFF2-40B4-BE49-F238E27FC236}">
                <a16:creationId xmlns:a16="http://schemas.microsoft.com/office/drawing/2014/main" id="{03B668D5-19DF-8FCC-EC65-4F928A282E49}"/>
              </a:ext>
            </a:extLst>
          </p:cNvPr>
          <p:cNvSpPr txBox="1"/>
          <p:nvPr/>
        </p:nvSpPr>
        <p:spPr>
          <a:xfrm>
            <a:off x="7916729" y="3562350"/>
            <a:ext cx="998671"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dirty="0">
                <a:solidFill>
                  <a:schemeClr val="tx1"/>
                </a:solidFill>
                <a:latin typeface="Hiragino Maru Gothic ProN W4" panose="020F0400000000000000" pitchFamily="34" charset="-128"/>
                <a:ea typeface="Hiragino Maru Gothic ProN W4" panose="020F0400000000000000" pitchFamily="34" charset="-128"/>
              </a:rPr>
              <a:t>covid19(1)</a:t>
            </a:r>
          </a:p>
        </p:txBody>
      </p:sp>
      <p:sp>
        <p:nvSpPr>
          <p:cNvPr id="384" name="入力層には各マスの色情報の数値が変数になる">
            <a:extLst>
              <a:ext uri="{FF2B5EF4-FFF2-40B4-BE49-F238E27FC236}">
                <a16:creationId xmlns:a16="http://schemas.microsoft.com/office/drawing/2014/main" id="{477D7F87-362D-C079-9C32-27A5142638CE}"/>
              </a:ext>
            </a:extLst>
          </p:cNvPr>
          <p:cNvSpPr txBox="1"/>
          <p:nvPr/>
        </p:nvSpPr>
        <p:spPr>
          <a:xfrm>
            <a:off x="111019" y="4780260"/>
            <a:ext cx="4908395"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300"/>
            </a:lvl1pPr>
          </a:lstStyle>
          <a:p>
            <a:r>
              <a:rPr sz="1600" dirty="0" err="1">
                <a:solidFill>
                  <a:srgbClr val="FF0000"/>
                </a:solidFill>
                <a:latin typeface="Hiragino Maru Gothic ProN W4" panose="020F0400000000000000" pitchFamily="34" charset="-128"/>
                <a:ea typeface="Hiragino Maru Gothic ProN W4" panose="020F0400000000000000" pitchFamily="34" charset="-128"/>
              </a:rPr>
              <a:t>入力層には各マスの色情報の数値</a:t>
            </a:r>
            <a:r>
              <a:rPr lang="en-US" sz="1600" dirty="0">
                <a:solidFill>
                  <a:srgbClr val="FF0000"/>
                </a:solidFill>
                <a:latin typeface="Hiragino Maru Gothic ProN W4" panose="020F0400000000000000" pitchFamily="34" charset="-128"/>
                <a:ea typeface="Hiragino Maru Gothic ProN W4" panose="020F0400000000000000" pitchFamily="34" charset="-128"/>
              </a:rPr>
              <a:t>(</a:t>
            </a:r>
            <a:r>
              <a:rPr lang="ja-JP" altLang="en-US" sz="1600">
                <a:solidFill>
                  <a:srgbClr val="FF0000"/>
                </a:solidFill>
                <a:latin typeface="Hiragino Maru Gothic ProN W4" panose="020F0400000000000000" pitchFamily="34" charset="-128"/>
                <a:ea typeface="Hiragino Maru Gothic ProN W4" panose="020F0400000000000000" pitchFamily="34" charset="-128"/>
              </a:rPr>
              <a:t>＝変数</a:t>
            </a:r>
            <a:r>
              <a:rPr lang="en-US" altLang="ja-JP" sz="1600" dirty="0">
                <a:solidFill>
                  <a:srgbClr val="FF0000"/>
                </a:solidFill>
                <a:latin typeface="Hiragino Maru Gothic ProN W4" panose="020F0400000000000000" pitchFamily="34" charset="-128"/>
                <a:ea typeface="Hiragino Maru Gothic ProN W4" panose="020F0400000000000000" pitchFamily="34" charset="-128"/>
              </a:rPr>
              <a:t>)</a:t>
            </a:r>
            <a:r>
              <a:rPr lang="ja-JP" altLang="en-US" sz="1600">
                <a:solidFill>
                  <a:srgbClr val="FF0000"/>
                </a:solidFill>
                <a:latin typeface="Hiragino Maru Gothic ProN W4" panose="020F0400000000000000" pitchFamily="34" charset="-128"/>
                <a:ea typeface="Hiragino Maru Gothic ProN W4" panose="020F0400000000000000" pitchFamily="34" charset="-128"/>
              </a:rPr>
              <a:t>を入力する</a:t>
            </a:r>
            <a:endParaRPr sz="1600" dirty="0">
              <a:solidFill>
                <a:srgbClr val="FF0000"/>
              </a:solidFill>
              <a:latin typeface="Hiragino Maru Gothic ProN W4" panose="020F0400000000000000" pitchFamily="34" charset="-128"/>
              <a:ea typeface="Hiragino Maru Gothic ProN W4" panose="020F0400000000000000" pitchFamily="34" charset="-128"/>
            </a:endParaRPr>
          </a:p>
        </p:txBody>
      </p:sp>
      <p:grpSp>
        <p:nvGrpSpPr>
          <p:cNvPr id="387" name="00000273_009.png">
            <a:extLst>
              <a:ext uri="{FF2B5EF4-FFF2-40B4-BE49-F238E27FC236}">
                <a16:creationId xmlns:a16="http://schemas.microsoft.com/office/drawing/2014/main" id="{FA6FB1F7-FAD4-11DE-8D99-73C198FCD168}"/>
              </a:ext>
            </a:extLst>
          </p:cNvPr>
          <p:cNvGrpSpPr>
            <a:grpSpLocks noChangeAspect="1"/>
          </p:cNvGrpSpPr>
          <p:nvPr/>
        </p:nvGrpSpPr>
        <p:grpSpPr>
          <a:xfrm>
            <a:off x="197148" y="1998779"/>
            <a:ext cx="1427795" cy="1476000"/>
            <a:chOff x="0" y="0"/>
            <a:chExt cx="2321627" cy="2399998"/>
          </a:xfrm>
        </p:grpSpPr>
        <p:pic>
          <p:nvPicPr>
            <p:cNvPr id="386" name="00000273_009.png" descr="00000273_009.png">
              <a:extLst>
                <a:ext uri="{FF2B5EF4-FFF2-40B4-BE49-F238E27FC236}">
                  <a16:creationId xmlns:a16="http://schemas.microsoft.com/office/drawing/2014/main" id="{C731210C-7862-EE4D-B783-C7A76029DBB9}"/>
                </a:ext>
              </a:extLst>
            </p:cNvPr>
            <p:cNvPicPr>
              <a:picLocks noChangeAspect="1"/>
            </p:cNvPicPr>
            <p:nvPr/>
          </p:nvPicPr>
          <p:blipFill>
            <a:blip r:embed="rId3"/>
            <a:stretch>
              <a:fillRect/>
            </a:stretch>
          </p:blipFill>
          <p:spPr>
            <a:xfrm>
              <a:off x="127000" y="88900"/>
              <a:ext cx="2003291" cy="2003291"/>
            </a:xfrm>
            <a:prstGeom prst="rect">
              <a:avLst/>
            </a:prstGeom>
            <a:ln>
              <a:noFill/>
            </a:ln>
            <a:effectLst/>
          </p:spPr>
        </p:pic>
        <p:pic>
          <p:nvPicPr>
            <p:cNvPr id="385" name="00000273_009.png" descr="00000273_009.png">
              <a:extLst>
                <a:ext uri="{FF2B5EF4-FFF2-40B4-BE49-F238E27FC236}">
                  <a16:creationId xmlns:a16="http://schemas.microsoft.com/office/drawing/2014/main" id="{BA4C7642-B84C-E8D3-0324-2DBB5812871D}"/>
                </a:ext>
              </a:extLst>
            </p:cNvPr>
            <p:cNvPicPr>
              <a:picLocks noChangeAspect="1"/>
            </p:cNvPicPr>
            <p:nvPr/>
          </p:nvPicPr>
          <p:blipFill>
            <a:blip r:embed="rId4"/>
            <a:stretch>
              <a:fillRect/>
            </a:stretch>
          </p:blipFill>
          <p:spPr>
            <a:xfrm>
              <a:off x="0" y="0"/>
              <a:ext cx="2321627" cy="2399998"/>
            </a:xfrm>
            <a:prstGeom prst="rect">
              <a:avLst/>
            </a:prstGeom>
            <a:effectLst/>
          </p:spPr>
        </p:pic>
      </p:grpSp>
      <p:sp>
        <p:nvSpPr>
          <p:cNvPr id="2" name="中間層">
            <a:extLst>
              <a:ext uri="{FF2B5EF4-FFF2-40B4-BE49-F238E27FC236}">
                <a16:creationId xmlns:a16="http://schemas.microsoft.com/office/drawing/2014/main" id="{1CF3F640-AB34-1323-F3A0-EE9458C78290}"/>
              </a:ext>
            </a:extLst>
          </p:cNvPr>
          <p:cNvSpPr txBox="1"/>
          <p:nvPr/>
        </p:nvSpPr>
        <p:spPr>
          <a:xfrm>
            <a:off x="6284994" y="828267"/>
            <a:ext cx="586699" cy="25776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numCol="1"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425" b="1">
                <a:solidFill>
                  <a:schemeClr val="tx1"/>
                </a:solidFill>
                <a:latin typeface="Meiryo" panose="020B0604030504040204" pitchFamily="34" charset="-128"/>
                <a:ea typeface="Meiryo" panose="020B0604030504040204" pitchFamily="34" charset="-128"/>
              </a:rPr>
              <a:t>中間層</a:t>
            </a:r>
          </a:p>
        </p:txBody>
      </p:sp>
      <p:sp>
        <p:nvSpPr>
          <p:cNvPr id="3" name="ニューラルネットワークとは(軽く復習)">
            <a:extLst>
              <a:ext uri="{FF2B5EF4-FFF2-40B4-BE49-F238E27FC236}">
                <a16:creationId xmlns:a16="http://schemas.microsoft.com/office/drawing/2014/main" id="{63E9B964-145D-F027-22A9-41EC69AAB5A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スライド番号プレースホルダー 7">
            <a:extLst>
              <a:ext uri="{FF2B5EF4-FFF2-40B4-BE49-F238E27FC236}">
                <a16:creationId xmlns:a16="http://schemas.microsoft.com/office/drawing/2014/main" id="{37E01253-40CA-6E4F-5080-60937B575D6C}"/>
              </a:ext>
            </a:extLst>
          </p:cNvPr>
          <p:cNvSpPr>
            <a:spLocks noGrp="1"/>
          </p:cNvSpPr>
          <p:nvPr>
            <p:ph type="sldNum" sz="quarter" idx="2"/>
          </p:nvPr>
        </p:nvSpPr>
        <p:spPr/>
        <p:txBody>
          <a:bodyPr/>
          <a:lstStyle/>
          <a:p>
            <a:fld id="{86CB4B4D-7CA3-9044-876B-883B54F8677D}" type="slidenum">
              <a:rPr lang="en-US" altLang="ja-JP" smtClean="0"/>
              <a:t>50</a:t>
            </a:fld>
            <a:endParaRPr lang="ja-JP" altLang="en-US"/>
          </a:p>
        </p:txBody>
      </p:sp>
    </p:spTree>
    <p:extLst>
      <p:ext uri="{BB962C8B-B14F-4D97-AF65-F5344CB8AC3E}">
        <p14:creationId xmlns:p14="http://schemas.microsoft.com/office/powerpoint/2010/main" val="273433755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スクリーンショット 2021-05-17 19.19.09.png" descr="スクリーンショット 2021-05-17 19.19.09.png">
            <a:extLst>
              <a:ext uri="{FF2B5EF4-FFF2-40B4-BE49-F238E27FC236}">
                <a16:creationId xmlns:a16="http://schemas.microsoft.com/office/drawing/2014/main" id="{F4E35ED6-6083-CCF6-057F-41D940BEF2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228444" y="1610333"/>
            <a:ext cx="2073003" cy="2078892"/>
          </a:xfrm>
          <a:prstGeom prst="rect">
            <a:avLst/>
          </a:prstGeom>
          <a:ln w="12700">
            <a:solidFill>
              <a:schemeClr val="tx1"/>
            </a:solidFill>
            <a:miter lim="400000"/>
          </a:ln>
        </p:spPr>
      </p:pic>
      <p:pic>
        <p:nvPicPr>
          <p:cNvPr id="11" name="図 10">
            <a:extLst>
              <a:ext uri="{FF2B5EF4-FFF2-40B4-BE49-F238E27FC236}">
                <a16:creationId xmlns:a16="http://schemas.microsoft.com/office/drawing/2014/main" id="{928FEC88-7B85-99B2-12ED-E7EBDFC4527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74649" y="1661048"/>
            <a:ext cx="2068286" cy="2079745"/>
          </a:xfrm>
          <a:prstGeom prst="rect">
            <a:avLst/>
          </a:prstGeom>
          <a:ln>
            <a:solidFill>
              <a:schemeClr val="tx1"/>
            </a:solidFill>
          </a:ln>
        </p:spPr>
      </p:pic>
      <p:pic>
        <p:nvPicPr>
          <p:cNvPr id="9" name="図 8">
            <a:extLst>
              <a:ext uri="{FF2B5EF4-FFF2-40B4-BE49-F238E27FC236}">
                <a16:creationId xmlns:a16="http://schemas.microsoft.com/office/drawing/2014/main" id="{F0CA2956-4D33-FD7A-531C-D8D3AF6C34F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7646" y="2072298"/>
            <a:ext cx="2068286" cy="2079173"/>
          </a:xfrm>
          <a:prstGeom prst="rect">
            <a:avLst/>
          </a:prstGeom>
          <a:ln>
            <a:solidFill>
              <a:schemeClr val="tx1"/>
            </a:solidFill>
          </a:ln>
        </p:spPr>
      </p:pic>
      <p:pic>
        <p:nvPicPr>
          <p:cNvPr id="7" name="スクリーンショット 2021-05-17 19.19.09.png" descr="スクリーンショット 2021-05-17 19.19.09.png">
            <a:extLst>
              <a:ext uri="{FF2B5EF4-FFF2-40B4-BE49-F238E27FC236}">
                <a16:creationId xmlns:a16="http://schemas.microsoft.com/office/drawing/2014/main" id="{EAF23236-CADC-2D59-4096-E6D06C83D02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71501" y="2132061"/>
            <a:ext cx="2068286" cy="2078893"/>
          </a:xfrm>
          <a:prstGeom prst="rect">
            <a:avLst/>
          </a:prstGeom>
          <a:ln w="12700">
            <a:solidFill>
              <a:schemeClr val="tx1"/>
            </a:solidFill>
            <a:miter lim="400000"/>
          </a:ln>
        </p:spPr>
      </p:pic>
      <p:sp>
        <p:nvSpPr>
          <p:cNvPr id="13" name="右矢印 12">
            <a:extLst>
              <a:ext uri="{FF2B5EF4-FFF2-40B4-BE49-F238E27FC236}">
                <a16:creationId xmlns:a16="http://schemas.microsoft.com/office/drawing/2014/main" id="{0D314194-C4D3-D480-1379-493CC222C36F}"/>
              </a:ext>
            </a:extLst>
          </p:cNvPr>
          <p:cNvSpPr/>
          <p:nvPr/>
        </p:nvSpPr>
        <p:spPr>
          <a:xfrm>
            <a:off x="3551984" y="2716369"/>
            <a:ext cx="429875" cy="434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4" name="表 13">
            <a:extLst>
              <a:ext uri="{FF2B5EF4-FFF2-40B4-BE49-F238E27FC236}">
                <a16:creationId xmlns:a16="http://schemas.microsoft.com/office/drawing/2014/main" id="{E33BB3F1-2B00-2F3A-D088-BAAC5DADE2DE}"/>
              </a:ext>
            </a:extLst>
          </p:cNvPr>
          <p:cNvGraphicFramePr>
            <a:graphicFrameLocks noGrp="1"/>
          </p:cNvGraphicFramePr>
          <p:nvPr>
            <p:extLst>
              <p:ext uri="{D42A27DB-BD31-4B8C-83A1-F6EECF244321}">
                <p14:modId xmlns:p14="http://schemas.microsoft.com/office/powerpoint/2010/main" val="884544975"/>
              </p:ext>
            </p:extLst>
          </p:nvPr>
        </p:nvGraphicFramePr>
        <p:xfrm>
          <a:off x="4198702" y="1432511"/>
          <a:ext cx="2239924" cy="1112520"/>
        </p:xfrm>
        <a:graphic>
          <a:graphicData uri="http://schemas.openxmlformats.org/drawingml/2006/table">
            <a:tbl>
              <a:tblPr firstRow="1" bandRow="1">
                <a:tableStyleId>{5C22544A-7EE6-4342-B048-85BDC9FD1C3A}</a:tableStyleId>
              </a:tblPr>
              <a:tblGrid>
                <a:gridCol w="559981">
                  <a:extLst>
                    <a:ext uri="{9D8B030D-6E8A-4147-A177-3AD203B41FA5}">
                      <a16:colId xmlns:a16="http://schemas.microsoft.com/office/drawing/2014/main" val="2855120228"/>
                    </a:ext>
                  </a:extLst>
                </a:gridCol>
                <a:gridCol w="559981">
                  <a:extLst>
                    <a:ext uri="{9D8B030D-6E8A-4147-A177-3AD203B41FA5}">
                      <a16:colId xmlns:a16="http://schemas.microsoft.com/office/drawing/2014/main" val="3603676745"/>
                    </a:ext>
                  </a:extLst>
                </a:gridCol>
                <a:gridCol w="559981">
                  <a:extLst>
                    <a:ext uri="{9D8B030D-6E8A-4147-A177-3AD203B41FA5}">
                      <a16:colId xmlns:a16="http://schemas.microsoft.com/office/drawing/2014/main" val="1897504203"/>
                    </a:ext>
                  </a:extLst>
                </a:gridCol>
                <a:gridCol w="559981">
                  <a:extLst>
                    <a:ext uri="{9D8B030D-6E8A-4147-A177-3AD203B41FA5}">
                      <a16:colId xmlns:a16="http://schemas.microsoft.com/office/drawing/2014/main" val="3333036064"/>
                    </a:ext>
                  </a:extLst>
                </a:gridCol>
              </a:tblGrid>
              <a:tr h="278130">
                <a:tc>
                  <a:txBody>
                    <a:bodyPr/>
                    <a:lstStyle/>
                    <a:p>
                      <a:pPr algn="ctr"/>
                      <a:r>
                        <a:rPr kumimoji="1" lang="en-US" altLang="ja-JP" sz="1200"/>
                        <a:t>(x,y)</a:t>
                      </a:r>
                      <a:endParaRPr kumimoji="1" lang="ja-JP" altLang="en-US" sz="1200"/>
                    </a:p>
                  </a:txBody>
                  <a:tcPr marL="68580" marR="68580" marT="34290" marB="34290"/>
                </a:tc>
                <a:tc>
                  <a:txBody>
                    <a:bodyPr/>
                    <a:lstStyle/>
                    <a:p>
                      <a:pPr algn="ctr"/>
                      <a:r>
                        <a:rPr kumimoji="1" lang="en-US" altLang="ja-JP" sz="1200"/>
                        <a:t>(1,1)</a:t>
                      </a:r>
                      <a:endParaRPr kumimoji="1" lang="ja-JP" altLang="en-US" sz="1200"/>
                    </a:p>
                  </a:txBody>
                  <a:tcPr marL="68580" marR="68580" marT="34290" marB="34290"/>
                </a:tc>
                <a:tc>
                  <a:txBody>
                    <a:bodyPr/>
                    <a:lstStyle/>
                    <a:p>
                      <a:pPr algn="ctr"/>
                      <a:r>
                        <a:rPr kumimoji="1" lang="en-US" altLang="ja-JP" sz="1200"/>
                        <a:t>(1,2)</a:t>
                      </a:r>
                      <a:endParaRPr kumimoji="1" lang="ja-JP" altLang="en-US" sz="1200"/>
                    </a:p>
                  </a:txBody>
                  <a:tcPr marL="68580" marR="68580" marT="34290" marB="34290"/>
                </a:tc>
                <a:tc>
                  <a:txBody>
                    <a:bodyPr/>
                    <a:lstStyle/>
                    <a:p>
                      <a:pPr algn="ctr"/>
                      <a:r>
                        <a:rPr kumimoji="1" lang="en-US" altLang="ja-JP" sz="1200"/>
                        <a:t>(1,3)</a:t>
                      </a:r>
                      <a:endParaRPr kumimoji="1" lang="ja-JP" altLang="en-US" sz="1200"/>
                    </a:p>
                  </a:txBody>
                  <a:tcPr marL="68580" marR="68580" marT="34290" marB="34290"/>
                </a:tc>
                <a:extLst>
                  <a:ext uri="{0D108BD9-81ED-4DB2-BD59-A6C34878D82A}">
                    <a16:rowId xmlns:a16="http://schemas.microsoft.com/office/drawing/2014/main" val="2530083041"/>
                  </a:ext>
                </a:extLst>
              </a:tr>
              <a:tr h="278130">
                <a:tc>
                  <a:txBody>
                    <a:bodyPr/>
                    <a:lstStyle/>
                    <a:p>
                      <a:pPr algn="ctr"/>
                      <a:r>
                        <a:rPr kumimoji="1" lang="en-US" altLang="ja-JP" sz="1200"/>
                        <a:t>1</a:t>
                      </a:r>
                      <a:r>
                        <a:rPr kumimoji="1" lang="ja-JP" altLang="en-US" sz="1200"/>
                        <a:t>枚目</a:t>
                      </a:r>
                    </a:p>
                  </a:txBody>
                  <a:tcPr marL="68580" marR="68580" marT="34290" marB="34290"/>
                </a:tc>
                <a:tc>
                  <a:txBody>
                    <a:bodyPr/>
                    <a:lstStyle/>
                    <a:p>
                      <a:pPr algn="ctr"/>
                      <a:r>
                        <a:rPr kumimoji="1" lang="en-US" altLang="ja-JP" sz="1200"/>
                        <a:t>36</a:t>
                      </a:r>
                      <a:endParaRPr kumimoji="1" lang="ja-JP" altLang="en-US" sz="1200"/>
                    </a:p>
                  </a:txBody>
                  <a:tcPr marL="68580" marR="68580" marT="34290" marB="34290"/>
                </a:tc>
                <a:tc>
                  <a:txBody>
                    <a:bodyPr/>
                    <a:lstStyle/>
                    <a:p>
                      <a:pPr algn="ctr"/>
                      <a:r>
                        <a:rPr kumimoji="1" lang="en-US" altLang="ja-JP" sz="1200"/>
                        <a:t>45</a:t>
                      </a:r>
                      <a:endParaRPr kumimoji="1" lang="ja-JP" altLang="en-US" sz="1200"/>
                    </a:p>
                  </a:txBody>
                  <a:tcPr marL="68580" marR="68580" marT="34290" marB="34290"/>
                </a:tc>
                <a:tc>
                  <a:txBody>
                    <a:bodyPr/>
                    <a:lstStyle/>
                    <a:p>
                      <a:pPr algn="ctr"/>
                      <a:r>
                        <a:rPr kumimoji="1" lang="en-US" altLang="ja-JP" sz="1200"/>
                        <a:t>45</a:t>
                      </a:r>
                      <a:endParaRPr kumimoji="1" lang="ja-JP" altLang="en-US" sz="1200"/>
                    </a:p>
                  </a:txBody>
                  <a:tcPr marL="68580" marR="68580" marT="34290" marB="34290"/>
                </a:tc>
                <a:extLst>
                  <a:ext uri="{0D108BD9-81ED-4DB2-BD59-A6C34878D82A}">
                    <a16:rowId xmlns:a16="http://schemas.microsoft.com/office/drawing/2014/main" val="1210426300"/>
                  </a:ext>
                </a:extLst>
              </a:tr>
              <a:tr h="278130">
                <a:tc>
                  <a:txBody>
                    <a:bodyPr/>
                    <a:lstStyle/>
                    <a:p>
                      <a:pPr algn="ctr"/>
                      <a:r>
                        <a:rPr kumimoji="1" lang="en-US" altLang="ja-JP" sz="1200"/>
                        <a:t>2</a:t>
                      </a:r>
                      <a:r>
                        <a:rPr kumimoji="1" lang="ja-JP" altLang="en-US" sz="1200"/>
                        <a:t>枚目</a:t>
                      </a:r>
                    </a:p>
                  </a:txBody>
                  <a:tcPr marL="68580" marR="68580" marT="34290" marB="34290"/>
                </a:tc>
                <a:tc>
                  <a:txBody>
                    <a:bodyPr/>
                    <a:lstStyle/>
                    <a:p>
                      <a:pPr algn="ctr"/>
                      <a:r>
                        <a:rPr kumimoji="1" lang="en-US" altLang="ja-JP" sz="1200"/>
                        <a:t>43</a:t>
                      </a:r>
                      <a:endParaRPr kumimoji="1" lang="ja-JP" altLang="en-US" sz="1200"/>
                    </a:p>
                  </a:txBody>
                  <a:tcPr marL="68580" marR="68580" marT="34290" marB="34290"/>
                </a:tc>
                <a:tc>
                  <a:txBody>
                    <a:bodyPr/>
                    <a:lstStyle/>
                    <a:p>
                      <a:pPr algn="ctr"/>
                      <a:r>
                        <a:rPr kumimoji="1" lang="en-US" altLang="ja-JP" sz="1200"/>
                        <a:t>27</a:t>
                      </a:r>
                      <a:endParaRPr kumimoji="1" lang="ja-JP" altLang="en-US" sz="1200"/>
                    </a:p>
                  </a:txBody>
                  <a:tcPr marL="68580" marR="68580" marT="34290" marB="34290"/>
                </a:tc>
                <a:tc>
                  <a:txBody>
                    <a:bodyPr/>
                    <a:lstStyle/>
                    <a:p>
                      <a:pPr algn="ctr"/>
                      <a:r>
                        <a:rPr kumimoji="1" lang="en-US" altLang="ja-JP" sz="1200"/>
                        <a:t>78</a:t>
                      </a:r>
                      <a:endParaRPr kumimoji="1" lang="ja-JP" altLang="en-US" sz="1200"/>
                    </a:p>
                  </a:txBody>
                  <a:tcPr marL="68580" marR="68580" marT="34290" marB="34290"/>
                </a:tc>
                <a:extLst>
                  <a:ext uri="{0D108BD9-81ED-4DB2-BD59-A6C34878D82A}">
                    <a16:rowId xmlns:a16="http://schemas.microsoft.com/office/drawing/2014/main" val="3355284259"/>
                  </a:ext>
                </a:extLst>
              </a:tr>
              <a:tr h="278130">
                <a:tc>
                  <a:txBody>
                    <a:bodyPr/>
                    <a:lstStyle/>
                    <a:p>
                      <a:pPr algn="ctr"/>
                      <a:r>
                        <a:rPr kumimoji="1" lang="en-US" altLang="ja-JP" sz="1200"/>
                        <a:t>3</a:t>
                      </a:r>
                      <a:r>
                        <a:rPr kumimoji="1" lang="ja-JP" altLang="en-US" sz="1200"/>
                        <a:t>枚目</a:t>
                      </a:r>
                    </a:p>
                  </a:txBody>
                  <a:tcPr marL="68580" marR="68580" marT="34290" marB="34290"/>
                </a:tc>
                <a:tc>
                  <a:txBody>
                    <a:bodyPr/>
                    <a:lstStyle/>
                    <a:p>
                      <a:pPr algn="ctr"/>
                      <a:r>
                        <a:rPr kumimoji="1" lang="en-US" altLang="ja-JP" sz="1200"/>
                        <a:t>17</a:t>
                      </a:r>
                      <a:endParaRPr kumimoji="1" lang="ja-JP" altLang="en-US" sz="1200"/>
                    </a:p>
                  </a:txBody>
                  <a:tcPr marL="68580" marR="68580" marT="34290" marB="34290"/>
                </a:tc>
                <a:tc>
                  <a:txBody>
                    <a:bodyPr/>
                    <a:lstStyle/>
                    <a:p>
                      <a:pPr algn="ctr"/>
                      <a:r>
                        <a:rPr kumimoji="1" lang="en-US" altLang="ja-JP" sz="1200"/>
                        <a:t>98</a:t>
                      </a:r>
                      <a:endParaRPr kumimoji="1" lang="ja-JP" altLang="en-US" sz="1200"/>
                    </a:p>
                  </a:txBody>
                  <a:tcPr marL="68580" marR="68580" marT="34290" marB="34290"/>
                </a:tc>
                <a:tc>
                  <a:txBody>
                    <a:bodyPr/>
                    <a:lstStyle/>
                    <a:p>
                      <a:pPr algn="ctr"/>
                      <a:r>
                        <a:rPr kumimoji="1" lang="en-US" altLang="ja-JP" sz="1200"/>
                        <a:t>55</a:t>
                      </a:r>
                      <a:endParaRPr kumimoji="1" lang="ja-JP" altLang="en-US" sz="1200"/>
                    </a:p>
                  </a:txBody>
                  <a:tcPr marL="68580" marR="68580" marT="34290" marB="34290"/>
                </a:tc>
                <a:extLst>
                  <a:ext uri="{0D108BD9-81ED-4DB2-BD59-A6C34878D82A}">
                    <a16:rowId xmlns:a16="http://schemas.microsoft.com/office/drawing/2014/main" val="2277805332"/>
                  </a:ext>
                </a:extLst>
              </a:tr>
            </a:tbl>
          </a:graphicData>
        </a:graphic>
      </p:graphicFrame>
      <p:graphicFrame>
        <p:nvGraphicFramePr>
          <p:cNvPr id="16" name="表 15">
            <a:extLst>
              <a:ext uri="{FF2B5EF4-FFF2-40B4-BE49-F238E27FC236}">
                <a16:creationId xmlns:a16="http://schemas.microsoft.com/office/drawing/2014/main" id="{B2D4DF6C-9A04-3B22-4191-C6857B21BB97}"/>
              </a:ext>
            </a:extLst>
          </p:cNvPr>
          <p:cNvGraphicFramePr>
            <a:graphicFrameLocks noGrp="1"/>
          </p:cNvGraphicFramePr>
          <p:nvPr>
            <p:extLst>
              <p:ext uri="{D42A27DB-BD31-4B8C-83A1-F6EECF244321}">
                <p14:modId xmlns:p14="http://schemas.microsoft.com/office/powerpoint/2010/main" val="3920899861"/>
              </p:ext>
            </p:extLst>
          </p:nvPr>
        </p:nvGraphicFramePr>
        <p:xfrm>
          <a:off x="6925576" y="1432511"/>
          <a:ext cx="2042709" cy="1112520"/>
        </p:xfrm>
        <a:graphic>
          <a:graphicData uri="http://schemas.openxmlformats.org/drawingml/2006/table">
            <a:tbl>
              <a:tblPr firstRow="1" bandRow="1">
                <a:tableStyleId>{5C22544A-7EE6-4342-B048-85BDC9FD1C3A}</a:tableStyleId>
              </a:tblPr>
              <a:tblGrid>
                <a:gridCol w="680903">
                  <a:extLst>
                    <a:ext uri="{9D8B030D-6E8A-4147-A177-3AD203B41FA5}">
                      <a16:colId xmlns:a16="http://schemas.microsoft.com/office/drawing/2014/main" val="3603676745"/>
                    </a:ext>
                  </a:extLst>
                </a:gridCol>
                <a:gridCol w="680903">
                  <a:extLst>
                    <a:ext uri="{9D8B030D-6E8A-4147-A177-3AD203B41FA5}">
                      <a16:colId xmlns:a16="http://schemas.microsoft.com/office/drawing/2014/main" val="1897504203"/>
                    </a:ext>
                  </a:extLst>
                </a:gridCol>
                <a:gridCol w="680903">
                  <a:extLst>
                    <a:ext uri="{9D8B030D-6E8A-4147-A177-3AD203B41FA5}">
                      <a16:colId xmlns:a16="http://schemas.microsoft.com/office/drawing/2014/main" val="3333036064"/>
                    </a:ext>
                  </a:extLst>
                </a:gridCol>
              </a:tblGrid>
              <a:tr h="278130">
                <a:tc>
                  <a:txBody>
                    <a:bodyPr/>
                    <a:lstStyle/>
                    <a:p>
                      <a:pPr algn="ctr"/>
                      <a:r>
                        <a:rPr kumimoji="1" lang="en-US" altLang="ja-JP" sz="1200"/>
                        <a:t>(10,8)</a:t>
                      </a:r>
                      <a:endParaRPr kumimoji="1" lang="ja-JP" altLang="en-US" sz="1200"/>
                    </a:p>
                  </a:txBody>
                  <a:tcPr marL="68580" marR="68580" marT="34290" marB="34290"/>
                </a:tc>
                <a:tc>
                  <a:txBody>
                    <a:bodyPr/>
                    <a:lstStyle/>
                    <a:p>
                      <a:pPr algn="ctr"/>
                      <a:r>
                        <a:rPr kumimoji="1" lang="en-US" altLang="ja-JP" sz="1200"/>
                        <a:t>(10,9)</a:t>
                      </a:r>
                      <a:endParaRPr kumimoji="1" lang="ja-JP" altLang="en-US" sz="1200"/>
                    </a:p>
                  </a:txBody>
                  <a:tcPr marL="68580" marR="68580" marT="34290" marB="34290"/>
                </a:tc>
                <a:tc>
                  <a:txBody>
                    <a:bodyPr/>
                    <a:lstStyle/>
                    <a:p>
                      <a:pPr algn="ctr"/>
                      <a:r>
                        <a:rPr kumimoji="1" lang="en-US" altLang="ja-JP" sz="1200"/>
                        <a:t>(10,10)</a:t>
                      </a:r>
                      <a:endParaRPr kumimoji="1" lang="ja-JP" altLang="en-US" sz="1200"/>
                    </a:p>
                  </a:txBody>
                  <a:tcPr marL="68580" marR="68580" marT="34290" marB="34290"/>
                </a:tc>
                <a:extLst>
                  <a:ext uri="{0D108BD9-81ED-4DB2-BD59-A6C34878D82A}">
                    <a16:rowId xmlns:a16="http://schemas.microsoft.com/office/drawing/2014/main" val="2530083041"/>
                  </a:ext>
                </a:extLst>
              </a:tr>
              <a:tr h="278130">
                <a:tc>
                  <a:txBody>
                    <a:bodyPr/>
                    <a:lstStyle/>
                    <a:p>
                      <a:pPr algn="ctr"/>
                      <a:r>
                        <a:rPr kumimoji="1" lang="en-US" altLang="ja-JP" sz="1200"/>
                        <a:t>68</a:t>
                      </a:r>
                      <a:endParaRPr kumimoji="1" lang="ja-JP" altLang="en-US" sz="1200"/>
                    </a:p>
                  </a:txBody>
                  <a:tcPr marL="68580" marR="68580" marT="34290" marB="34290"/>
                </a:tc>
                <a:tc>
                  <a:txBody>
                    <a:bodyPr/>
                    <a:lstStyle/>
                    <a:p>
                      <a:pPr algn="ctr"/>
                      <a:r>
                        <a:rPr kumimoji="1" lang="en-US" altLang="ja-JP" sz="1200"/>
                        <a:t>114</a:t>
                      </a:r>
                      <a:endParaRPr kumimoji="1" lang="ja-JP" altLang="en-US" sz="1200"/>
                    </a:p>
                  </a:txBody>
                  <a:tcPr marL="68580" marR="68580" marT="34290" marB="34290"/>
                </a:tc>
                <a:tc>
                  <a:txBody>
                    <a:bodyPr/>
                    <a:lstStyle/>
                    <a:p>
                      <a:pPr algn="ctr"/>
                      <a:r>
                        <a:rPr kumimoji="1" lang="en-US" altLang="ja-JP" sz="1200"/>
                        <a:t>7</a:t>
                      </a:r>
                      <a:endParaRPr kumimoji="1" lang="ja-JP" altLang="en-US" sz="1200"/>
                    </a:p>
                  </a:txBody>
                  <a:tcPr marL="68580" marR="68580" marT="34290" marB="34290"/>
                </a:tc>
                <a:extLst>
                  <a:ext uri="{0D108BD9-81ED-4DB2-BD59-A6C34878D82A}">
                    <a16:rowId xmlns:a16="http://schemas.microsoft.com/office/drawing/2014/main" val="1210426300"/>
                  </a:ext>
                </a:extLst>
              </a:tr>
              <a:tr h="278130">
                <a:tc>
                  <a:txBody>
                    <a:bodyPr/>
                    <a:lstStyle/>
                    <a:p>
                      <a:pPr algn="ctr"/>
                      <a:r>
                        <a:rPr kumimoji="1" lang="en-US" altLang="ja-JP" sz="1200"/>
                        <a:t>44</a:t>
                      </a:r>
                      <a:endParaRPr kumimoji="1" lang="ja-JP" altLang="en-US" sz="1200"/>
                    </a:p>
                  </a:txBody>
                  <a:tcPr marL="68580" marR="68580" marT="34290" marB="34290"/>
                </a:tc>
                <a:tc>
                  <a:txBody>
                    <a:bodyPr/>
                    <a:lstStyle/>
                    <a:p>
                      <a:pPr algn="ctr"/>
                      <a:r>
                        <a:rPr kumimoji="1" lang="en-US" altLang="ja-JP" sz="1200"/>
                        <a:t>57</a:t>
                      </a:r>
                      <a:endParaRPr kumimoji="1" lang="ja-JP" altLang="en-US" sz="1200"/>
                    </a:p>
                  </a:txBody>
                  <a:tcPr marL="68580" marR="68580" marT="34290" marB="34290"/>
                </a:tc>
                <a:tc>
                  <a:txBody>
                    <a:bodyPr/>
                    <a:lstStyle/>
                    <a:p>
                      <a:pPr algn="ctr"/>
                      <a:r>
                        <a:rPr kumimoji="1" lang="en-US" altLang="ja-JP" sz="1200"/>
                        <a:t>80</a:t>
                      </a:r>
                      <a:endParaRPr kumimoji="1" lang="ja-JP" altLang="en-US" sz="1200"/>
                    </a:p>
                  </a:txBody>
                  <a:tcPr marL="68580" marR="68580" marT="34290" marB="34290"/>
                </a:tc>
                <a:extLst>
                  <a:ext uri="{0D108BD9-81ED-4DB2-BD59-A6C34878D82A}">
                    <a16:rowId xmlns:a16="http://schemas.microsoft.com/office/drawing/2014/main" val="3355284259"/>
                  </a:ext>
                </a:extLst>
              </a:tr>
              <a:tr h="278130">
                <a:tc>
                  <a:txBody>
                    <a:bodyPr/>
                    <a:lstStyle/>
                    <a:p>
                      <a:pPr algn="ctr"/>
                      <a:r>
                        <a:rPr kumimoji="1" lang="en-US" altLang="ja-JP" sz="1200"/>
                        <a:t>44</a:t>
                      </a:r>
                      <a:endParaRPr kumimoji="1" lang="ja-JP" altLang="en-US" sz="1200"/>
                    </a:p>
                  </a:txBody>
                  <a:tcPr marL="68580" marR="68580" marT="34290" marB="34290"/>
                </a:tc>
                <a:tc>
                  <a:txBody>
                    <a:bodyPr/>
                    <a:lstStyle/>
                    <a:p>
                      <a:pPr algn="ctr"/>
                      <a:r>
                        <a:rPr kumimoji="1" lang="en-US" altLang="ja-JP" sz="1200"/>
                        <a:t>53</a:t>
                      </a:r>
                      <a:endParaRPr kumimoji="1" lang="ja-JP" altLang="en-US" sz="1200"/>
                    </a:p>
                  </a:txBody>
                  <a:tcPr marL="68580" marR="68580" marT="34290" marB="34290"/>
                </a:tc>
                <a:tc>
                  <a:txBody>
                    <a:bodyPr/>
                    <a:lstStyle/>
                    <a:p>
                      <a:pPr algn="ctr"/>
                      <a:r>
                        <a:rPr kumimoji="1" lang="en-US" altLang="ja-JP" sz="1200"/>
                        <a:t>109</a:t>
                      </a:r>
                      <a:endParaRPr kumimoji="1" lang="ja-JP" altLang="en-US" sz="1200"/>
                    </a:p>
                  </a:txBody>
                  <a:tcPr marL="68580" marR="68580" marT="34290" marB="34290"/>
                </a:tc>
                <a:extLst>
                  <a:ext uri="{0D108BD9-81ED-4DB2-BD59-A6C34878D82A}">
                    <a16:rowId xmlns:a16="http://schemas.microsoft.com/office/drawing/2014/main" val="2277805332"/>
                  </a:ext>
                </a:extLst>
              </a:tr>
            </a:tbl>
          </a:graphicData>
        </a:graphic>
      </p:graphicFrame>
      <p:graphicFrame>
        <p:nvGraphicFramePr>
          <p:cNvPr id="17" name="表 16">
            <a:extLst>
              <a:ext uri="{FF2B5EF4-FFF2-40B4-BE49-F238E27FC236}">
                <a16:creationId xmlns:a16="http://schemas.microsoft.com/office/drawing/2014/main" id="{683DF355-A132-0D00-D7BD-AB599381D29C}"/>
              </a:ext>
            </a:extLst>
          </p:cNvPr>
          <p:cNvGraphicFramePr>
            <a:graphicFrameLocks noGrp="1"/>
          </p:cNvGraphicFramePr>
          <p:nvPr>
            <p:extLst>
              <p:ext uri="{D42A27DB-BD31-4B8C-83A1-F6EECF244321}">
                <p14:modId xmlns:p14="http://schemas.microsoft.com/office/powerpoint/2010/main" val="1222992329"/>
              </p:ext>
            </p:extLst>
          </p:nvPr>
        </p:nvGraphicFramePr>
        <p:xfrm>
          <a:off x="4198702" y="3377322"/>
          <a:ext cx="2239924" cy="834390"/>
        </p:xfrm>
        <a:graphic>
          <a:graphicData uri="http://schemas.openxmlformats.org/drawingml/2006/table">
            <a:tbl>
              <a:tblPr bandRow="1">
                <a:tableStyleId>{5C22544A-7EE6-4342-B048-85BDC9FD1C3A}</a:tableStyleId>
              </a:tblPr>
              <a:tblGrid>
                <a:gridCol w="559981">
                  <a:extLst>
                    <a:ext uri="{9D8B030D-6E8A-4147-A177-3AD203B41FA5}">
                      <a16:colId xmlns:a16="http://schemas.microsoft.com/office/drawing/2014/main" val="2855120228"/>
                    </a:ext>
                  </a:extLst>
                </a:gridCol>
                <a:gridCol w="559981">
                  <a:extLst>
                    <a:ext uri="{9D8B030D-6E8A-4147-A177-3AD203B41FA5}">
                      <a16:colId xmlns:a16="http://schemas.microsoft.com/office/drawing/2014/main" val="3603676745"/>
                    </a:ext>
                  </a:extLst>
                </a:gridCol>
                <a:gridCol w="559981">
                  <a:extLst>
                    <a:ext uri="{9D8B030D-6E8A-4147-A177-3AD203B41FA5}">
                      <a16:colId xmlns:a16="http://schemas.microsoft.com/office/drawing/2014/main" val="1897504203"/>
                    </a:ext>
                  </a:extLst>
                </a:gridCol>
                <a:gridCol w="559981">
                  <a:extLst>
                    <a:ext uri="{9D8B030D-6E8A-4147-A177-3AD203B41FA5}">
                      <a16:colId xmlns:a16="http://schemas.microsoft.com/office/drawing/2014/main" val="3333036064"/>
                    </a:ext>
                  </a:extLst>
                </a:gridCol>
              </a:tblGrid>
              <a:tr h="278130">
                <a:tc>
                  <a:txBody>
                    <a:bodyPr/>
                    <a:lstStyle/>
                    <a:p>
                      <a:pPr algn="ctr"/>
                      <a:r>
                        <a:rPr kumimoji="1" lang="en-US" altLang="ja-JP" sz="900"/>
                        <a:t>230</a:t>
                      </a:r>
                      <a:r>
                        <a:rPr kumimoji="1" lang="ja-JP" altLang="en-US" sz="900"/>
                        <a:t>枚目</a:t>
                      </a:r>
                    </a:p>
                  </a:txBody>
                  <a:tcPr marL="68580" marR="68580" marT="34290" marB="34290"/>
                </a:tc>
                <a:tc>
                  <a:txBody>
                    <a:bodyPr/>
                    <a:lstStyle/>
                    <a:p>
                      <a:pPr algn="ctr"/>
                      <a:r>
                        <a:rPr kumimoji="1" lang="en-US" altLang="ja-JP" sz="1200"/>
                        <a:t>36</a:t>
                      </a:r>
                      <a:endParaRPr kumimoji="1" lang="ja-JP" altLang="en-US" sz="1200"/>
                    </a:p>
                  </a:txBody>
                  <a:tcPr marL="68580" marR="68580" marT="34290" marB="34290"/>
                </a:tc>
                <a:tc>
                  <a:txBody>
                    <a:bodyPr/>
                    <a:lstStyle/>
                    <a:p>
                      <a:pPr algn="ctr"/>
                      <a:r>
                        <a:rPr kumimoji="1" lang="en-US" altLang="ja-JP" sz="1200"/>
                        <a:t>45</a:t>
                      </a:r>
                      <a:endParaRPr kumimoji="1" lang="ja-JP" altLang="en-US" sz="1200"/>
                    </a:p>
                  </a:txBody>
                  <a:tcPr marL="68580" marR="68580" marT="34290" marB="34290"/>
                </a:tc>
                <a:tc>
                  <a:txBody>
                    <a:bodyPr/>
                    <a:lstStyle/>
                    <a:p>
                      <a:pPr algn="ctr"/>
                      <a:r>
                        <a:rPr kumimoji="1" lang="en-US" altLang="ja-JP" sz="1200"/>
                        <a:t>45</a:t>
                      </a:r>
                      <a:endParaRPr kumimoji="1" lang="ja-JP" altLang="en-US" sz="1200"/>
                    </a:p>
                  </a:txBody>
                  <a:tcPr marL="68580" marR="68580" marT="34290" marB="34290"/>
                </a:tc>
                <a:extLst>
                  <a:ext uri="{0D108BD9-81ED-4DB2-BD59-A6C34878D82A}">
                    <a16:rowId xmlns:a16="http://schemas.microsoft.com/office/drawing/2014/main" val="1210426300"/>
                  </a:ext>
                </a:extLst>
              </a:tr>
              <a:tr h="278130">
                <a:tc>
                  <a:txBody>
                    <a:bodyPr/>
                    <a:lstStyle/>
                    <a:p>
                      <a:pPr algn="ctr"/>
                      <a:r>
                        <a:rPr kumimoji="1" lang="en-US" altLang="ja-JP" sz="900"/>
                        <a:t>231</a:t>
                      </a:r>
                      <a:r>
                        <a:rPr kumimoji="1" lang="ja-JP" altLang="en-US" sz="900"/>
                        <a:t>枚目</a:t>
                      </a:r>
                    </a:p>
                  </a:txBody>
                  <a:tcPr marL="68580" marR="68580" marT="34290" marB="34290"/>
                </a:tc>
                <a:tc>
                  <a:txBody>
                    <a:bodyPr/>
                    <a:lstStyle/>
                    <a:p>
                      <a:pPr algn="ctr"/>
                      <a:r>
                        <a:rPr kumimoji="1" lang="en-US" altLang="ja-JP" sz="1200"/>
                        <a:t>43</a:t>
                      </a:r>
                      <a:endParaRPr kumimoji="1" lang="ja-JP" altLang="en-US" sz="1200"/>
                    </a:p>
                  </a:txBody>
                  <a:tcPr marL="68580" marR="68580" marT="34290" marB="34290"/>
                </a:tc>
                <a:tc>
                  <a:txBody>
                    <a:bodyPr/>
                    <a:lstStyle/>
                    <a:p>
                      <a:pPr algn="ctr"/>
                      <a:r>
                        <a:rPr kumimoji="1" lang="en-US" altLang="ja-JP" sz="1200"/>
                        <a:t>27</a:t>
                      </a:r>
                      <a:endParaRPr kumimoji="1" lang="ja-JP" altLang="en-US" sz="1200"/>
                    </a:p>
                  </a:txBody>
                  <a:tcPr marL="68580" marR="68580" marT="34290" marB="34290"/>
                </a:tc>
                <a:tc>
                  <a:txBody>
                    <a:bodyPr/>
                    <a:lstStyle/>
                    <a:p>
                      <a:pPr algn="ctr"/>
                      <a:r>
                        <a:rPr kumimoji="1" lang="en-US" altLang="ja-JP" sz="1200"/>
                        <a:t>78</a:t>
                      </a:r>
                      <a:endParaRPr kumimoji="1" lang="ja-JP" altLang="en-US" sz="1200"/>
                    </a:p>
                  </a:txBody>
                  <a:tcPr marL="68580" marR="68580" marT="34290" marB="34290"/>
                </a:tc>
                <a:extLst>
                  <a:ext uri="{0D108BD9-81ED-4DB2-BD59-A6C34878D82A}">
                    <a16:rowId xmlns:a16="http://schemas.microsoft.com/office/drawing/2014/main" val="3355284259"/>
                  </a:ext>
                </a:extLst>
              </a:tr>
              <a:tr h="278130">
                <a:tc>
                  <a:txBody>
                    <a:bodyPr/>
                    <a:lstStyle/>
                    <a:p>
                      <a:pPr algn="ctr"/>
                      <a:r>
                        <a:rPr kumimoji="1" lang="en-US" altLang="ja-JP" sz="900"/>
                        <a:t>232</a:t>
                      </a:r>
                      <a:r>
                        <a:rPr kumimoji="1" lang="ja-JP" altLang="en-US" sz="900"/>
                        <a:t>枚目</a:t>
                      </a:r>
                    </a:p>
                  </a:txBody>
                  <a:tcPr marL="68580" marR="68580" marT="34290" marB="34290"/>
                </a:tc>
                <a:tc>
                  <a:txBody>
                    <a:bodyPr/>
                    <a:lstStyle/>
                    <a:p>
                      <a:pPr algn="ctr"/>
                      <a:r>
                        <a:rPr kumimoji="1" lang="en-US" altLang="ja-JP" sz="1200"/>
                        <a:t>17</a:t>
                      </a:r>
                      <a:endParaRPr kumimoji="1" lang="ja-JP" altLang="en-US" sz="1200"/>
                    </a:p>
                  </a:txBody>
                  <a:tcPr marL="68580" marR="68580" marT="34290" marB="34290"/>
                </a:tc>
                <a:tc>
                  <a:txBody>
                    <a:bodyPr/>
                    <a:lstStyle/>
                    <a:p>
                      <a:pPr algn="ctr"/>
                      <a:r>
                        <a:rPr kumimoji="1" lang="en-US" altLang="ja-JP" sz="1200"/>
                        <a:t>98</a:t>
                      </a:r>
                      <a:endParaRPr kumimoji="1" lang="ja-JP" altLang="en-US" sz="1200"/>
                    </a:p>
                  </a:txBody>
                  <a:tcPr marL="68580" marR="68580" marT="34290" marB="34290"/>
                </a:tc>
                <a:tc>
                  <a:txBody>
                    <a:bodyPr/>
                    <a:lstStyle/>
                    <a:p>
                      <a:pPr algn="ctr"/>
                      <a:r>
                        <a:rPr kumimoji="1" lang="en-US" altLang="ja-JP" sz="1200"/>
                        <a:t>55</a:t>
                      </a:r>
                      <a:endParaRPr kumimoji="1" lang="ja-JP" altLang="en-US" sz="1200"/>
                    </a:p>
                  </a:txBody>
                  <a:tcPr marL="68580" marR="68580" marT="34290" marB="34290"/>
                </a:tc>
                <a:extLst>
                  <a:ext uri="{0D108BD9-81ED-4DB2-BD59-A6C34878D82A}">
                    <a16:rowId xmlns:a16="http://schemas.microsoft.com/office/drawing/2014/main" val="2277805332"/>
                  </a:ext>
                </a:extLst>
              </a:tr>
            </a:tbl>
          </a:graphicData>
        </a:graphic>
      </p:graphicFrame>
      <p:graphicFrame>
        <p:nvGraphicFramePr>
          <p:cNvPr id="18" name="表 17">
            <a:extLst>
              <a:ext uri="{FF2B5EF4-FFF2-40B4-BE49-F238E27FC236}">
                <a16:creationId xmlns:a16="http://schemas.microsoft.com/office/drawing/2014/main" id="{6444529D-CC7A-396D-907F-329EB7533995}"/>
              </a:ext>
            </a:extLst>
          </p:cNvPr>
          <p:cNvGraphicFramePr>
            <a:graphicFrameLocks noGrp="1"/>
          </p:cNvGraphicFramePr>
          <p:nvPr>
            <p:extLst>
              <p:ext uri="{D42A27DB-BD31-4B8C-83A1-F6EECF244321}">
                <p14:modId xmlns:p14="http://schemas.microsoft.com/office/powerpoint/2010/main" val="2743420112"/>
              </p:ext>
            </p:extLst>
          </p:nvPr>
        </p:nvGraphicFramePr>
        <p:xfrm>
          <a:off x="6925576" y="3377322"/>
          <a:ext cx="2042709" cy="834390"/>
        </p:xfrm>
        <a:graphic>
          <a:graphicData uri="http://schemas.openxmlformats.org/drawingml/2006/table">
            <a:tbl>
              <a:tblPr bandRow="1">
                <a:tableStyleId>{5C22544A-7EE6-4342-B048-85BDC9FD1C3A}</a:tableStyleId>
              </a:tblPr>
              <a:tblGrid>
                <a:gridCol w="680903">
                  <a:extLst>
                    <a:ext uri="{9D8B030D-6E8A-4147-A177-3AD203B41FA5}">
                      <a16:colId xmlns:a16="http://schemas.microsoft.com/office/drawing/2014/main" val="3603676745"/>
                    </a:ext>
                  </a:extLst>
                </a:gridCol>
                <a:gridCol w="680903">
                  <a:extLst>
                    <a:ext uri="{9D8B030D-6E8A-4147-A177-3AD203B41FA5}">
                      <a16:colId xmlns:a16="http://schemas.microsoft.com/office/drawing/2014/main" val="1897504203"/>
                    </a:ext>
                  </a:extLst>
                </a:gridCol>
                <a:gridCol w="680903">
                  <a:extLst>
                    <a:ext uri="{9D8B030D-6E8A-4147-A177-3AD203B41FA5}">
                      <a16:colId xmlns:a16="http://schemas.microsoft.com/office/drawing/2014/main" val="3333036064"/>
                    </a:ext>
                  </a:extLst>
                </a:gridCol>
              </a:tblGrid>
              <a:tr h="278130">
                <a:tc>
                  <a:txBody>
                    <a:bodyPr/>
                    <a:lstStyle/>
                    <a:p>
                      <a:pPr algn="ctr"/>
                      <a:r>
                        <a:rPr kumimoji="1" lang="en-US" altLang="ja-JP" sz="1200"/>
                        <a:t>68</a:t>
                      </a:r>
                      <a:endParaRPr kumimoji="1" lang="ja-JP" altLang="en-US" sz="1200"/>
                    </a:p>
                  </a:txBody>
                  <a:tcPr marL="68580" marR="68580" marT="34290" marB="34290"/>
                </a:tc>
                <a:tc>
                  <a:txBody>
                    <a:bodyPr/>
                    <a:lstStyle/>
                    <a:p>
                      <a:pPr algn="ctr"/>
                      <a:r>
                        <a:rPr kumimoji="1" lang="en-US" altLang="ja-JP" sz="1200"/>
                        <a:t>114</a:t>
                      </a:r>
                      <a:endParaRPr kumimoji="1" lang="ja-JP" altLang="en-US" sz="1200"/>
                    </a:p>
                  </a:txBody>
                  <a:tcPr marL="68580" marR="68580" marT="34290" marB="34290"/>
                </a:tc>
                <a:tc>
                  <a:txBody>
                    <a:bodyPr/>
                    <a:lstStyle/>
                    <a:p>
                      <a:pPr algn="ctr"/>
                      <a:r>
                        <a:rPr kumimoji="1" lang="en-US" altLang="ja-JP" sz="1200"/>
                        <a:t>7</a:t>
                      </a:r>
                      <a:endParaRPr kumimoji="1" lang="ja-JP" altLang="en-US" sz="1200"/>
                    </a:p>
                  </a:txBody>
                  <a:tcPr marL="68580" marR="68580" marT="34290" marB="34290"/>
                </a:tc>
                <a:extLst>
                  <a:ext uri="{0D108BD9-81ED-4DB2-BD59-A6C34878D82A}">
                    <a16:rowId xmlns:a16="http://schemas.microsoft.com/office/drawing/2014/main" val="1210426300"/>
                  </a:ext>
                </a:extLst>
              </a:tr>
              <a:tr h="278130">
                <a:tc>
                  <a:txBody>
                    <a:bodyPr/>
                    <a:lstStyle/>
                    <a:p>
                      <a:pPr algn="ctr"/>
                      <a:r>
                        <a:rPr kumimoji="1" lang="en-US" altLang="ja-JP" sz="1200"/>
                        <a:t>44</a:t>
                      </a:r>
                      <a:endParaRPr kumimoji="1" lang="ja-JP" altLang="en-US" sz="1200"/>
                    </a:p>
                  </a:txBody>
                  <a:tcPr marL="68580" marR="68580" marT="34290" marB="34290"/>
                </a:tc>
                <a:tc>
                  <a:txBody>
                    <a:bodyPr/>
                    <a:lstStyle/>
                    <a:p>
                      <a:pPr algn="ctr"/>
                      <a:r>
                        <a:rPr kumimoji="1" lang="en-US" altLang="ja-JP" sz="1200"/>
                        <a:t>57</a:t>
                      </a:r>
                      <a:endParaRPr kumimoji="1" lang="ja-JP" altLang="en-US" sz="1200"/>
                    </a:p>
                  </a:txBody>
                  <a:tcPr marL="68580" marR="68580" marT="34290" marB="34290"/>
                </a:tc>
                <a:tc>
                  <a:txBody>
                    <a:bodyPr/>
                    <a:lstStyle/>
                    <a:p>
                      <a:pPr algn="ctr"/>
                      <a:r>
                        <a:rPr kumimoji="1" lang="en-US" altLang="ja-JP" sz="1200"/>
                        <a:t>80</a:t>
                      </a:r>
                      <a:endParaRPr kumimoji="1" lang="ja-JP" altLang="en-US" sz="1200"/>
                    </a:p>
                  </a:txBody>
                  <a:tcPr marL="68580" marR="68580" marT="34290" marB="34290"/>
                </a:tc>
                <a:extLst>
                  <a:ext uri="{0D108BD9-81ED-4DB2-BD59-A6C34878D82A}">
                    <a16:rowId xmlns:a16="http://schemas.microsoft.com/office/drawing/2014/main" val="3355284259"/>
                  </a:ext>
                </a:extLst>
              </a:tr>
              <a:tr h="278130">
                <a:tc>
                  <a:txBody>
                    <a:bodyPr/>
                    <a:lstStyle/>
                    <a:p>
                      <a:pPr algn="ctr"/>
                      <a:r>
                        <a:rPr kumimoji="1" lang="en-US" altLang="ja-JP" sz="1200"/>
                        <a:t>44</a:t>
                      </a:r>
                      <a:endParaRPr kumimoji="1" lang="ja-JP" altLang="en-US" sz="1200"/>
                    </a:p>
                  </a:txBody>
                  <a:tcPr marL="68580" marR="68580" marT="34290" marB="34290"/>
                </a:tc>
                <a:tc>
                  <a:txBody>
                    <a:bodyPr/>
                    <a:lstStyle/>
                    <a:p>
                      <a:pPr algn="ctr"/>
                      <a:r>
                        <a:rPr kumimoji="1" lang="en-US" altLang="ja-JP" sz="1200"/>
                        <a:t>53</a:t>
                      </a:r>
                      <a:endParaRPr kumimoji="1" lang="ja-JP" altLang="en-US" sz="1200"/>
                    </a:p>
                  </a:txBody>
                  <a:tcPr marL="68580" marR="68580" marT="34290" marB="34290"/>
                </a:tc>
                <a:tc>
                  <a:txBody>
                    <a:bodyPr/>
                    <a:lstStyle/>
                    <a:p>
                      <a:pPr algn="ctr"/>
                      <a:r>
                        <a:rPr kumimoji="1" lang="en-US" altLang="ja-JP" sz="1200"/>
                        <a:t>109</a:t>
                      </a:r>
                      <a:endParaRPr kumimoji="1" lang="ja-JP" altLang="en-US" sz="1200"/>
                    </a:p>
                  </a:txBody>
                  <a:tcPr marL="68580" marR="68580" marT="34290" marB="34290"/>
                </a:tc>
                <a:extLst>
                  <a:ext uri="{0D108BD9-81ED-4DB2-BD59-A6C34878D82A}">
                    <a16:rowId xmlns:a16="http://schemas.microsoft.com/office/drawing/2014/main" val="2277805332"/>
                  </a:ext>
                </a:extLst>
              </a:tr>
            </a:tbl>
          </a:graphicData>
        </a:graphic>
      </p:graphicFrame>
      <p:cxnSp>
        <p:nvCxnSpPr>
          <p:cNvPr id="20" name="直線コネクタ 19">
            <a:extLst>
              <a:ext uri="{FF2B5EF4-FFF2-40B4-BE49-F238E27FC236}">
                <a16:creationId xmlns:a16="http://schemas.microsoft.com/office/drawing/2014/main" id="{C64403A5-B4DC-8E1C-357D-C77FE18E0929}"/>
              </a:ext>
            </a:extLst>
          </p:cNvPr>
          <p:cNvCxnSpPr>
            <a:cxnSpLocks/>
          </p:cNvCxnSpPr>
          <p:nvPr/>
        </p:nvCxnSpPr>
        <p:spPr>
          <a:xfrm flipV="1">
            <a:off x="560806" y="1607862"/>
            <a:ext cx="667638" cy="5143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C269DC0-D974-4F07-A7E4-7C612D5F2EEC}"/>
              </a:ext>
            </a:extLst>
          </p:cNvPr>
          <p:cNvCxnSpPr>
            <a:cxnSpLocks/>
          </p:cNvCxnSpPr>
          <p:nvPr/>
        </p:nvCxnSpPr>
        <p:spPr>
          <a:xfrm flipV="1">
            <a:off x="2639786" y="1607862"/>
            <a:ext cx="667638" cy="5143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5146167-E93F-4B6F-5119-7A79712DB69F}"/>
              </a:ext>
            </a:extLst>
          </p:cNvPr>
          <p:cNvCxnSpPr>
            <a:cxnSpLocks/>
          </p:cNvCxnSpPr>
          <p:nvPr/>
        </p:nvCxnSpPr>
        <p:spPr>
          <a:xfrm flipV="1">
            <a:off x="2645615" y="3696567"/>
            <a:ext cx="667638" cy="5143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9839436-899D-3F5C-149F-93611C14471F}"/>
              </a:ext>
            </a:extLst>
          </p:cNvPr>
          <p:cNvSpPr txBox="1"/>
          <p:nvPr/>
        </p:nvSpPr>
        <p:spPr>
          <a:xfrm>
            <a:off x="527132" y="2132061"/>
            <a:ext cx="397330" cy="219291"/>
          </a:xfrm>
          <a:prstGeom prst="rect">
            <a:avLst/>
          </a:prstGeom>
          <a:noFill/>
        </p:spPr>
        <p:txBody>
          <a:bodyPr wrap="square" rtlCol="0">
            <a:spAutoFit/>
          </a:bodyPr>
          <a:lstStyle/>
          <a:p>
            <a:r>
              <a:rPr kumimoji="1" lang="en-US" altLang="ja-JP" sz="825" spc="-113">
                <a:latin typeface="Hiragino Maru Gothic ProN W4" panose="020F0400000000000000" pitchFamily="34" charset="-128"/>
                <a:ea typeface="Hiragino Maru Gothic ProN W4" panose="020F0400000000000000" pitchFamily="34" charset="-128"/>
              </a:rPr>
              <a:t>1,1</a:t>
            </a:r>
            <a:endParaRPr kumimoji="1" lang="ja-JP" altLang="en-US" sz="825" spc="-113">
              <a:latin typeface="Hiragino Maru Gothic ProN W4" panose="020F0400000000000000" pitchFamily="34" charset="-128"/>
              <a:ea typeface="Hiragino Maru Gothic ProN W4" panose="020F0400000000000000" pitchFamily="34" charset="-128"/>
            </a:endParaRPr>
          </a:p>
        </p:txBody>
      </p:sp>
      <p:sp>
        <p:nvSpPr>
          <p:cNvPr id="28" name="テキスト ボックス 27">
            <a:extLst>
              <a:ext uri="{FF2B5EF4-FFF2-40B4-BE49-F238E27FC236}">
                <a16:creationId xmlns:a16="http://schemas.microsoft.com/office/drawing/2014/main" id="{A8CFF8BB-E62B-21E6-2A75-69D5E58C0CD8}"/>
              </a:ext>
            </a:extLst>
          </p:cNvPr>
          <p:cNvSpPr txBox="1"/>
          <p:nvPr/>
        </p:nvSpPr>
        <p:spPr>
          <a:xfrm>
            <a:off x="733741" y="2132061"/>
            <a:ext cx="397330" cy="219291"/>
          </a:xfrm>
          <a:prstGeom prst="rect">
            <a:avLst/>
          </a:prstGeom>
          <a:noFill/>
        </p:spPr>
        <p:txBody>
          <a:bodyPr wrap="square" rtlCol="0">
            <a:spAutoFit/>
          </a:bodyPr>
          <a:lstStyle/>
          <a:p>
            <a:r>
              <a:rPr kumimoji="1" lang="en-US" altLang="ja-JP" sz="825" spc="-113">
                <a:latin typeface="Hiragino Maru Gothic ProN W4" panose="020F0400000000000000" pitchFamily="34" charset="-128"/>
                <a:ea typeface="Hiragino Maru Gothic ProN W4" panose="020F0400000000000000" pitchFamily="34" charset="-128"/>
              </a:rPr>
              <a:t>1,2</a:t>
            </a:r>
            <a:endParaRPr kumimoji="1" lang="ja-JP" altLang="en-US" sz="825" spc="-113">
              <a:latin typeface="Hiragino Maru Gothic ProN W4" panose="020F0400000000000000" pitchFamily="34" charset="-128"/>
              <a:ea typeface="Hiragino Maru Gothic ProN W4" panose="020F0400000000000000" pitchFamily="34" charset="-128"/>
            </a:endParaRPr>
          </a:p>
        </p:txBody>
      </p:sp>
      <p:sp>
        <p:nvSpPr>
          <p:cNvPr id="30" name="テキスト ボックス 29">
            <a:extLst>
              <a:ext uri="{FF2B5EF4-FFF2-40B4-BE49-F238E27FC236}">
                <a16:creationId xmlns:a16="http://schemas.microsoft.com/office/drawing/2014/main" id="{74E9D946-9902-769A-1725-92BD0641E73B}"/>
              </a:ext>
            </a:extLst>
          </p:cNvPr>
          <p:cNvSpPr txBox="1"/>
          <p:nvPr/>
        </p:nvSpPr>
        <p:spPr>
          <a:xfrm>
            <a:off x="2366955" y="2142946"/>
            <a:ext cx="397330" cy="213585"/>
          </a:xfrm>
          <a:prstGeom prst="rect">
            <a:avLst/>
          </a:prstGeom>
          <a:noFill/>
        </p:spPr>
        <p:txBody>
          <a:bodyPr wrap="square" rtlCol="0">
            <a:spAutoFit/>
          </a:bodyPr>
          <a:lstStyle/>
          <a:p>
            <a:r>
              <a:rPr kumimoji="1" lang="en-US" altLang="ja-JP" sz="788" spc="-113">
                <a:latin typeface="Hiragino Maru Gothic ProN W4" panose="020F0400000000000000" pitchFamily="34" charset="-128"/>
                <a:ea typeface="Hiragino Maru Gothic ProN W4" panose="020F0400000000000000" pitchFamily="34" charset="-128"/>
              </a:rPr>
              <a:t>1,10</a:t>
            </a:r>
            <a:endParaRPr kumimoji="1" lang="ja-JP" altLang="en-US" sz="788" spc="-113">
              <a:latin typeface="Hiragino Maru Gothic ProN W4" panose="020F0400000000000000" pitchFamily="34" charset="-128"/>
              <a:ea typeface="Hiragino Maru Gothic ProN W4" panose="020F0400000000000000" pitchFamily="34" charset="-128"/>
            </a:endParaRPr>
          </a:p>
        </p:txBody>
      </p:sp>
      <p:sp>
        <p:nvSpPr>
          <p:cNvPr id="31" name="テキスト ボックス 30">
            <a:extLst>
              <a:ext uri="{FF2B5EF4-FFF2-40B4-BE49-F238E27FC236}">
                <a16:creationId xmlns:a16="http://schemas.microsoft.com/office/drawing/2014/main" id="{771ADA15-655B-6D98-0B81-E60E85389DD7}"/>
              </a:ext>
            </a:extLst>
          </p:cNvPr>
          <p:cNvSpPr txBox="1"/>
          <p:nvPr/>
        </p:nvSpPr>
        <p:spPr>
          <a:xfrm>
            <a:off x="2369046" y="4024799"/>
            <a:ext cx="439359" cy="196208"/>
          </a:xfrm>
          <a:prstGeom prst="rect">
            <a:avLst/>
          </a:prstGeom>
          <a:noFill/>
        </p:spPr>
        <p:txBody>
          <a:bodyPr wrap="square" rtlCol="0">
            <a:spAutoFit/>
          </a:bodyPr>
          <a:lstStyle/>
          <a:p>
            <a:r>
              <a:rPr kumimoji="1" lang="en-US" altLang="ja-JP" sz="675" spc="-113">
                <a:solidFill>
                  <a:schemeClr val="bg1"/>
                </a:solidFill>
                <a:latin typeface="Hiragino Maru Gothic ProN W4" panose="020F0400000000000000" pitchFamily="34" charset="-128"/>
                <a:ea typeface="Hiragino Maru Gothic ProN W4" panose="020F0400000000000000" pitchFamily="34" charset="-128"/>
              </a:rPr>
              <a:t>10,10</a:t>
            </a:r>
            <a:endParaRPr kumimoji="1" lang="ja-JP" altLang="en-US" sz="675" spc="-113">
              <a:solidFill>
                <a:schemeClr val="bg1"/>
              </a:solidFill>
              <a:latin typeface="Hiragino Maru Gothic ProN W4" panose="020F0400000000000000" pitchFamily="34" charset="-128"/>
              <a:ea typeface="Hiragino Maru Gothic ProN W4" panose="020F0400000000000000" pitchFamily="34" charset="-128"/>
            </a:endParaRPr>
          </a:p>
        </p:txBody>
      </p:sp>
      <p:sp>
        <p:nvSpPr>
          <p:cNvPr id="32" name="テキスト ボックス 31">
            <a:extLst>
              <a:ext uri="{FF2B5EF4-FFF2-40B4-BE49-F238E27FC236}">
                <a16:creationId xmlns:a16="http://schemas.microsoft.com/office/drawing/2014/main" id="{6BE14963-31A4-4A6D-39DC-1212A49B49A8}"/>
              </a:ext>
            </a:extLst>
          </p:cNvPr>
          <p:cNvSpPr txBox="1"/>
          <p:nvPr/>
        </p:nvSpPr>
        <p:spPr>
          <a:xfrm>
            <a:off x="2168183" y="4024799"/>
            <a:ext cx="439359" cy="196208"/>
          </a:xfrm>
          <a:prstGeom prst="rect">
            <a:avLst/>
          </a:prstGeom>
          <a:noFill/>
        </p:spPr>
        <p:txBody>
          <a:bodyPr wrap="square" rtlCol="0">
            <a:spAutoFit/>
          </a:bodyPr>
          <a:lstStyle/>
          <a:p>
            <a:r>
              <a:rPr kumimoji="1" lang="en-US" altLang="ja-JP" sz="675" spc="-113">
                <a:solidFill>
                  <a:schemeClr val="bg1"/>
                </a:solidFill>
                <a:latin typeface="Hiragino Maru Gothic ProN W4" panose="020F0400000000000000" pitchFamily="34" charset="-128"/>
                <a:ea typeface="Hiragino Maru Gothic ProN W4" panose="020F0400000000000000" pitchFamily="34" charset="-128"/>
              </a:rPr>
              <a:t>10, 9</a:t>
            </a:r>
            <a:endParaRPr kumimoji="1" lang="ja-JP" altLang="en-US" sz="675" spc="-113">
              <a:solidFill>
                <a:schemeClr val="bg1"/>
              </a:solidFill>
              <a:latin typeface="Hiragino Maru Gothic ProN W4" panose="020F0400000000000000" pitchFamily="34" charset="-128"/>
              <a:ea typeface="Hiragino Maru Gothic ProN W4" panose="020F0400000000000000" pitchFamily="34" charset="-128"/>
            </a:endParaRPr>
          </a:p>
        </p:txBody>
      </p:sp>
      <p:sp>
        <p:nvSpPr>
          <p:cNvPr id="33" name="テキスト ボックス 32">
            <a:extLst>
              <a:ext uri="{FF2B5EF4-FFF2-40B4-BE49-F238E27FC236}">
                <a16:creationId xmlns:a16="http://schemas.microsoft.com/office/drawing/2014/main" id="{16698DE1-B53F-AF6F-8C4B-DB3EC8976020}"/>
              </a:ext>
            </a:extLst>
          </p:cNvPr>
          <p:cNvSpPr txBox="1"/>
          <p:nvPr/>
        </p:nvSpPr>
        <p:spPr>
          <a:xfrm>
            <a:off x="1972680" y="4024799"/>
            <a:ext cx="439359" cy="196208"/>
          </a:xfrm>
          <a:prstGeom prst="rect">
            <a:avLst/>
          </a:prstGeom>
          <a:noFill/>
        </p:spPr>
        <p:txBody>
          <a:bodyPr wrap="square" rtlCol="0">
            <a:spAutoFit/>
          </a:bodyPr>
          <a:lstStyle/>
          <a:p>
            <a:r>
              <a:rPr kumimoji="1" lang="en-US" altLang="ja-JP" sz="675" spc="-113">
                <a:latin typeface="Hiragino Maru Gothic ProN W4" panose="020F0400000000000000" pitchFamily="34" charset="-128"/>
                <a:ea typeface="Hiragino Maru Gothic ProN W4" panose="020F0400000000000000" pitchFamily="34" charset="-128"/>
              </a:rPr>
              <a:t>10, 8</a:t>
            </a:r>
            <a:endParaRPr kumimoji="1" lang="ja-JP" altLang="en-US" sz="675" spc="-113">
              <a:latin typeface="Hiragino Maru Gothic ProN W4" panose="020F0400000000000000" pitchFamily="34" charset="-128"/>
              <a:ea typeface="Hiragino Maru Gothic ProN W4" panose="020F0400000000000000" pitchFamily="34" charset="-128"/>
            </a:endParaRPr>
          </a:p>
        </p:txBody>
      </p:sp>
      <p:sp>
        <p:nvSpPr>
          <p:cNvPr id="34" name="テキスト ボックス 33">
            <a:extLst>
              <a:ext uri="{FF2B5EF4-FFF2-40B4-BE49-F238E27FC236}">
                <a16:creationId xmlns:a16="http://schemas.microsoft.com/office/drawing/2014/main" id="{C3F08058-593E-6477-22A5-210BE06C1708}"/>
              </a:ext>
            </a:extLst>
          </p:cNvPr>
          <p:cNvSpPr txBox="1"/>
          <p:nvPr/>
        </p:nvSpPr>
        <p:spPr>
          <a:xfrm>
            <a:off x="511559" y="4024799"/>
            <a:ext cx="439359" cy="196208"/>
          </a:xfrm>
          <a:prstGeom prst="rect">
            <a:avLst/>
          </a:prstGeom>
          <a:noFill/>
        </p:spPr>
        <p:txBody>
          <a:bodyPr wrap="square" rtlCol="0">
            <a:spAutoFit/>
          </a:bodyPr>
          <a:lstStyle/>
          <a:p>
            <a:r>
              <a:rPr kumimoji="1" lang="en-US" altLang="ja-JP" sz="675" spc="-113">
                <a:solidFill>
                  <a:schemeClr val="bg1"/>
                </a:solidFill>
                <a:latin typeface="Hiragino Maru Gothic ProN W4" panose="020F0400000000000000" pitchFamily="34" charset="-128"/>
                <a:ea typeface="Hiragino Maru Gothic ProN W4" panose="020F0400000000000000" pitchFamily="34" charset="-128"/>
              </a:rPr>
              <a:t>10, 1</a:t>
            </a:r>
            <a:endParaRPr kumimoji="1" lang="ja-JP" altLang="en-US" sz="675" spc="-113">
              <a:solidFill>
                <a:schemeClr val="bg1"/>
              </a:solidFill>
              <a:latin typeface="Hiragino Maru Gothic ProN W4" panose="020F0400000000000000" pitchFamily="34" charset="-128"/>
              <a:ea typeface="Hiragino Maru Gothic ProN W4" panose="020F0400000000000000" pitchFamily="34" charset="-128"/>
            </a:endParaRPr>
          </a:p>
        </p:txBody>
      </p:sp>
      <p:sp>
        <p:nvSpPr>
          <p:cNvPr id="35" name="テキスト ボックス 34">
            <a:extLst>
              <a:ext uri="{FF2B5EF4-FFF2-40B4-BE49-F238E27FC236}">
                <a16:creationId xmlns:a16="http://schemas.microsoft.com/office/drawing/2014/main" id="{5AF2BEBC-907C-41A3-3D41-897493E6AAF9}"/>
              </a:ext>
            </a:extLst>
          </p:cNvPr>
          <p:cNvSpPr txBox="1"/>
          <p:nvPr/>
        </p:nvSpPr>
        <p:spPr>
          <a:xfrm>
            <a:off x="532574" y="2320181"/>
            <a:ext cx="397330" cy="219291"/>
          </a:xfrm>
          <a:prstGeom prst="rect">
            <a:avLst/>
          </a:prstGeom>
          <a:noFill/>
        </p:spPr>
        <p:txBody>
          <a:bodyPr wrap="square" rtlCol="0">
            <a:spAutoFit/>
          </a:bodyPr>
          <a:lstStyle/>
          <a:p>
            <a:r>
              <a:rPr lang="en-US" altLang="ja-JP" sz="825" spc="-113">
                <a:latin typeface="Hiragino Maru Gothic ProN W4" panose="020F0400000000000000" pitchFamily="34" charset="-128"/>
                <a:ea typeface="Hiragino Maru Gothic ProN W4" panose="020F0400000000000000" pitchFamily="34" charset="-128"/>
              </a:rPr>
              <a:t>2</a:t>
            </a:r>
            <a:r>
              <a:rPr kumimoji="1" lang="en-US" altLang="ja-JP" sz="825" spc="-113">
                <a:latin typeface="Hiragino Maru Gothic ProN W4" panose="020F0400000000000000" pitchFamily="34" charset="-128"/>
                <a:ea typeface="Hiragino Maru Gothic ProN W4" panose="020F0400000000000000" pitchFamily="34" charset="-128"/>
              </a:rPr>
              <a:t>,1</a:t>
            </a:r>
            <a:endParaRPr kumimoji="1" lang="ja-JP" altLang="en-US" sz="825" spc="-113">
              <a:latin typeface="Hiragino Maru Gothic ProN W4" panose="020F0400000000000000" pitchFamily="34" charset="-128"/>
              <a:ea typeface="Hiragino Maru Gothic ProN W4" panose="020F0400000000000000" pitchFamily="34" charset="-128"/>
            </a:endParaRPr>
          </a:p>
        </p:txBody>
      </p:sp>
      <p:sp>
        <p:nvSpPr>
          <p:cNvPr id="36" name="テキスト ボックス 35">
            <a:extLst>
              <a:ext uri="{FF2B5EF4-FFF2-40B4-BE49-F238E27FC236}">
                <a16:creationId xmlns:a16="http://schemas.microsoft.com/office/drawing/2014/main" id="{3DF1F321-962D-0F05-11A6-885297FA79FD}"/>
              </a:ext>
            </a:extLst>
          </p:cNvPr>
          <p:cNvSpPr txBox="1"/>
          <p:nvPr/>
        </p:nvSpPr>
        <p:spPr>
          <a:xfrm>
            <a:off x="532574" y="2533499"/>
            <a:ext cx="397330" cy="219291"/>
          </a:xfrm>
          <a:prstGeom prst="rect">
            <a:avLst/>
          </a:prstGeom>
          <a:noFill/>
        </p:spPr>
        <p:txBody>
          <a:bodyPr wrap="square" rtlCol="0">
            <a:spAutoFit/>
          </a:bodyPr>
          <a:lstStyle/>
          <a:p>
            <a:r>
              <a:rPr lang="en-US" altLang="ja-JP" sz="825" spc="-113">
                <a:latin typeface="Hiragino Maru Gothic ProN W4" panose="020F0400000000000000" pitchFamily="34" charset="-128"/>
                <a:ea typeface="Hiragino Maru Gothic ProN W4" panose="020F0400000000000000" pitchFamily="34" charset="-128"/>
              </a:rPr>
              <a:t>3</a:t>
            </a:r>
            <a:r>
              <a:rPr kumimoji="1" lang="en-US" altLang="ja-JP" sz="825" spc="-113">
                <a:latin typeface="Hiragino Maru Gothic ProN W4" panose="020F0400000000000000" pitchFamily="34" charset="-128"/>
                <a:ea typeface="Hiragino Maru Gothic ProN W4" panose="020F0400000000000000" pitchFamily="34" charset="-128"/>
              </a:rPr>
              <a:t>,1</a:t>
            </a:r>
            <a:endParaRPr kumimoji="1" lang="ja-JP" altLang="en-US" sz="825" spc="-113">
              <a:latin typeface="Hiragino Maru Gothic ProN W4" panose="020F0400000000000000" pitchFamily="34" charset="-128"/>
              <a:ea typeface="Hiragino Maru Gothic ProN W4" panose="020F0400000000000000" pitchFamily="34" charset="-128"/>
            </a:endParaRPr>
          </a:p>
        </p:txBody>
      </p:sp>
      <p:sp>
        <p:nvSpPr>
          <p:cNvPr id="37" name="テキスト ボックス 36">
            <a:extLst>
              <a:ext uri="{FF2B5EF4-FFF2-40B4-BE49-F238E27FC236}">
                <a16:creationId xmlns:a16="http://schemas.microsoft.com/office/drawing/2014/main" id="{11142A86-F22D-2FA2-213E-63DEE1C9C00C}"/>
              </a:ext>
            </a:extLst>
          </p:cNvPr>
          <p:cNvSpPr txBox="1"/>
          <p:nvPr/>
        </p:nvSpPr>
        <p:spPr>
          <a:xfrm>
            <a:off x="943995" y="2132061"/>
            <a:ext cx="397330" cy="219291"/>
          </a:xfrm>
          <a:prstGeom prst="rect">
            <a:avLst/>
          </a:prstGeom>
          <a:noFill/>
        </p:spPr>
        <p:txBody>
          <a:bodyPr wrap="square" rtlCol="0">
            <a:spAutoFit/>
          </a:bodyPr>
          <a:lstStyle/>
          <a:p>
            <a:r>
              <a:rPr kumimoji="1" lang="en-US" altLang="ja-JP" sz="825" spc="-113">
                <a:solidFill>
                  <a:schemeClr val="bg1"/>
                </a:solidFill>
                <a:latin typeface="Hiragino Maru Gothic ProN W4" panose="020F0400000000000000" pitchFamily="34" charset="-128"/>
                <a:ea typeface="Hiragino Maru Gothic ProN W4" panose="020F0400000000000000" pitchFamily="34" charset="-128"/>
              </a:rPr>
              <a:t>1,3</a:t>
            </a:r>
            <a:endParaRPr kumimoji="1" lang="ja-JP" altLang="en-US" sz="825" spc="-113">
              <a:solidFill>
                <a:schemeClr val="bg1"/>
              </a:solidFill>
              <a:latin typeface="Hiragino Maru Gothic ProN W4" panose="020F0400000000000000" pitchFamily="34" charset="-128"/>
              <a:ea typeface="Hiragino Maru Gothic ProN W4" panose="020F0400000000000000" pitchFamily="34" charset="-128"/>
            </a:endParaRPr>
          </a:p>
        </p:txBody>
      </p:sp>
      <p:sp>
        <p:nvSpPr>
          <p:cNvPr id="38" name="テキスト ボックス 37">
            <a:extLst>
              <a:ext uri="{FF2B5EF4-FFF2-40B4-BE49-F238E27FC236}">
                <a16:creationId xmlns:a16="http://schemas.microsoft.com/office/drawing/2014/main" id="{A8CBF9FB-7CF9-B88B-203F-80DEF268353D}"/>
              </a:ext>
            </a:extLst>
          </p:cNvPr>
          <p:cNvSpPr txBox="1"/>
          <p:nvPr/>
        </p:nvSpPr>
        <p:spPr>
          <a:xfrm>
            <a:off x="2171279" y="2138576"/>
            <a:ext cx="397330" cy="213585"/>
          </a:xfrm>
          <a:prstGeom prst="rect">
            <a:avLst/>
          </a:prstGeom>
          <a:noFill/>
        </p:spPr>
        <p:txBody>
          <a:bodyPr wrap="square" rtlCol="0">
            <a:spAutoFit/>
          </a:bodyPr>
          <a:lstStyle/>
          <a:p>
            <a:r>
              <a:rPr kumimoji="1" lang="en-US" altLang="ja-JP" sz="788" spc="-113">
                <a:latin typeface="Hiragino Maru Gothic ProN W4" panose="020F0400000000000000" pitchFamily="34" charset="-128"/>
                <a:ea typeface="Hiragino Maru Gothic ProN W4" panose="020F0400000000000000" pitchFamily="34" charset="-128"/>
              </a:rPr>
              <a:t>1, 9</a:t>
            </a:r>
            <a:endParaRPr kumimoji="1" lang="ja-JP" altLang="en-US" sz="788" spc="-113">
              <a:latin typeface="Hiragino Maru Gothic ProN W4" panose="020F0400000000000000" pitchFamily="34" charset="-128"/>
              <a:ea typeface="Hiragino Maru Gothic ProN W4" panose="020F0400000000000000" pitchFamily="34" charset="-128"/>
            </a:endParaRPr>
          </a:p>
        </p:txBody>
      </p:sp>
      <p:sp>
        <p:nvSpPr>
          <p:cNvPr id="39" name="テキスト ボックス 38">
            <a:extLst>
              <a:ext uri="{FF2B5EF4-FFF2-40B4-BE49-F238E27FC236}">
                <a16:creationId xmlns:a16="http://schemas.microsoft.com/office/drawing/2014/main" id="{E7F4C6A5-01D7-0419-4D7E-250A6862D5F3}"/>
              </a:ext>
            </a:extLst>
          </p:cNvPr>
          <p:cNvSpPr txBox="1"/>
          <p:nvPr/>
        </p:nvSpPr>
        <p:spPr>
          <a:xfrm>
            <a:off x="1317566" y="2116805"/>
            <a:ext cx="777568" cy="323165"/>
          </a:xfrm>
          <a:prstGeom prst="rect">
            <a:avLst/>
          </a:prstGeom>
          <a:noFill/>
        </p:spPr>
        <p:txBody>
          <a:bodyPr wrap="square" rtlCol="0">
            <a:spAutoFit/>
          </a:bodyPr>
          <a:lstStyle/>
          <a:p>
            <a:r>
              <a:rPr kumimoji="1" lang="ja-JP" altLang="en-US" sz="1500" spc="-113">
                <a:solidFill>
                  <a:schemeClr val="bg1"/>
                </a:solidFill>
                <a:latin typeface="Hiragino Maru Gothic ProN W4" panose="020F0400000000000000" pitchFamily="34" charset="-128"/>
                <a:ea typeface="Hiragino Maru Gothic ProN W4" panose="020F0400000000000000" pitchFamily="34" charset="-128"/>
              </a:rPr>
              <a:t>・・・</a:t>
            </a:r>
          </a:p>
        </p:txBody>
      </p:sp>
      <p:sp>
        <p:nvSpPr>
          <p:cNvPr id="40" name="テキスト ボックス 39">
            <a:extLst>
              <a:ext uri="{FF2B5EF4-FFF2-40B4-BE49-F238E27FC236}">
                <a16:creationId xmlns:a16="http://schemas.microsoft.com/office/drawing/2014/main" id="{3B6EB9D2-DB56-C2D5-6CF2-574DAABBCBD4}"/>
              </a:ext>
            </a:extLst>
          </p:cNvPr>
          <p:cNvSpPr txBox="1"/>
          <p:nvPr/>
        </p:nvSpPr>
        <p:spPr>
          <a:xfrm rot="5400000">
            <a:off x="272445" y="3124659"/>
            <a:ext cx="805972" cy="323165"/>
          </a:xfrm>
          <a:prstGeom prst="rect">
            <a:avLst/>
          </a:prstGeom>
          <a:noFill/>
        </p:spPr>
        <p:txBody>
          <a:bodyPr wrap="square" rtlCol="0">
            <a:spAutoFit/>
          </a:bodyPr>
          <a:lstStyle/>
          <a:p>
            <a:r>
              <a:rPr kumimoji="1" lang="ja-JP" altLang="en-US" sz="1500" spc="-113">
                <a:latin typeface="Hiragino Maru Gothic ProN W4" panose="020F0400000000000000" pitchFamily="34" charset="-128"/>
                <a:ea typeface="Hiragino Maru Gothic ProN W4" panose="020F0400000000000000" pitchFamily="34" charset="-128"/>
              </a:rPr>
              <a:t>・・・</a:t>
            </a:r>
          </a:p>
        </p:txBody>
      </p:sp>
      <p:sp>
        <p:nvSpPr>
          <p:cNvPr id="41" name="テキスト ボックス 40">
            <a:extLst>
              <a:ext uri="{FF2B5EF4-FFF2-40B4-BE49-F238E27FC236}">
                <a16:creationId xmlns:a16="http://schemas.microsoft.com/office/drawing/2014/main" id="{3B6D1C32-7E0C-223B-BB36-8F989F0861E5}"/>
              </a:ext>
            </a:extLst>
          </p:cNvPr>
          <p:cNvSpPr txBox="1"/>
          <p:nvPr/>
        </p:nvSpPr>
        <p:spPr>
          <a:xfrm rot="2699794">
            <a:off x="1258071" y="3032324"/>
            <a:ext cx="826612" cy="323165"/>
          </a:xfrm>
          <a:prstGeom prst="rect">
            <a:avLst/>
          </a:prstGeom>
          <a:noFill/>
        </p:spPr>
        <p:txBody>
          <a:bodyPr wrap="square" rtlCol="0">
            <a:spAutoFit/>
          </a:bodyPr>
          <a:lstStyle/>
          <a:p>
            <a:r>
              <a:rPr kumimoji="1" lang="ja-JP" altLang="en-US" sz="1500" spc="-113">
                <a:latin typeface="Hiragino Maru Gothic ProN W4" panose="020F0400000000000000" pitchFamily="34" charset="-128"/>
                <a:ea typeface="Hiragino Maru Gothic ProN W4" panose="020F0400000000000000" pitchFamily="34" charset="-128"/>
              </a:rPr>
              <a:t>・・・</a:t>
            </a:r>
          </a:p>
        </p:txBody>
      </p:sp>
      <p:sp>
        <p:nvSpPr>
          <p:cNvPr id="42" name="テキスト ボックス 41">
            <a:extLst>
              <a:ext uri="{FF2B5EF4-FFF2-40B4-BE49-F238E27FC236}">
                <a16:creationId xmlns:a16="http://schemas.microsoft.com/office/drawing/2014/main" id="{4AADA28C-2C81-4444-41B8-A2000D87FBC1}"/>
              </a:ext>
            </a:extLst>
          </p:cNvPr>
          <p:cNvSpPr txBox="1"/>
          <p:nvPr/>
        </p:nvSpPr>
        <p:spPr>
          <a:xfrm>
            <a:off x="533330" y="3818778"/>
            <a:ext cx="439359" cy="196208"/>
          </a:xfrm>
          <a:prstGeom prst="rect">
            <a:avLst/>
          </a:prstGeom>
          <a:noFill/>
        </p:spPr>
        <p:txBody>
          <a:bodyPr wrap="square" rtlCol="0">
            <a:spAutoFit/>
          </a:bodyPr>
          <a:lstStyle/>
          <a:p>
            <a:r>
              <a:rPr kumimoji="1" lang="en-US" altLang="ja-JP" sz="675" spc="-113">
                <a:latin typeface="Hiragino Maru Gothic ProN W4" panose="020F0400000000000000" pitchFamily="34" charset="-128"/>
                <a:ea typeface="Hiragino Maru Gothic ProN W4" panose="020F0400000000000000" pitchFamily="34" charset="-128"/>
              </a:rPr>
              <a:t>9, 1</a:t>
            </a:r>
            <a:endParaRPr kumimoji="1" lang="ja-JP" altLang="en-US" sz="675" spc="-113">
              <a:latin typeface="Hiragino Maru Gothic ProN W4" panose="020F0400000000000000" pitchFamily="34" charset="-128"/>
              <a:ea typeface="Hiragino Maru Gothic ProN W4" panose="020F0400000000000000" pitchFamily="34" charset="-128"/>
            </a:endParaRPr>
          </a:p>
        </p:txBody>
      </p:sp>
      <p:sp>
        <p:nvSpPr>
          <p:cNvPr id="43" name="テキスト ボックス 42">
            <a:extLst>
              <a:ext uri="{FF2B5EF4-FFF2-40B4-BE49-F238E27FC236}">
                <a16:creationId xmlns:a16="http://schemas.microsoft.com/office/drawing/2014/main" id="{B3115090-F5A8-E91D-842B-8E719D718BBF}"/>
              </a:ext>
            </a:extLst>
          </p:cNvPr>
          <p:cNvSpPr txBox="1"/>
          <p:nvPr/>
        </p:nvSpPr>
        <p:spPr>
          <a:xfrm rot="5400000">
            <a:off x="4987748" y="2883142"/>
            <a:ext cx="805972" cy="323165"/>
          </a:xfrm>
          <a:prstGeom prst="rect">
            <a:avLst/>
          </a:prstGeom>
          <a:noFill/>
        </p:spPr>
        <p:txBody>
          <a:bodyPr wrap="square" rtlCol="0">
            <a:spAutoFit/>
          </a:bodyPr>
          <a:lstStyle/>
          <a:p>
            <a:r>
              <a:rPr kumimoji="1" lang="ja-JP" altLang="en-US" sz="1500" spc="-113">
                <a:latin typeface="Hiragino Maru Gothic ProN W4" panose="020F0400000000000000" pitchFamily="34" charset="-128"/>
                <a:ea typeface="Hiragino Maru Gothic ProN W4" panose="020F0400000000000000" pitchFamily="34" charset="-128"/>
              </a:rPr>
              <a:t>・・・</a:t>
            </a:r>
          </a:p>
        </p:txBody>
      </p:sp>
      <p:sp>
        <p:nvSpPr>
          <p:cNvPr id="44" name="テキスト ボックス 43">
            <a:extLst>
              <a:ext uri="{FF2B5EF4-FFF2-40B4-BE49-F238E27FC236}">
                <a16:creationId xmlns:a16="http://schemas.microsoft.com/office/drawing/2014/main" id="{DB7AA6A9-2276-BC0C-7CA0-AC28B2BC6D55}"/>
              </a:ext>
            </a:extLst>
          </p:cNvPr>
          <p:cNvSpPr txBox="1"/>
          <p:nvPr/>
        </p:nvSpPr>
        <p:spPr>
          <a:xfrm rot="5400000">
            <a:off x="7566366" y="2852045"/>
            <a:ext cx="805972" cy="323165"/>
          </a:xfrm>
          <a:prstGeom prst="rect">
            <a:avLst/>
          </a:prstGeom>
          <a:noFill/>
        </p:spPr>
        <p:txBody>
          <a:bodyPr wrap="square" rtlCol="0">
            <a:spAutoFit/>
          </a:bodyPr>
          <a:lstStyle/>
          <a:p>
            <a:r>
              <a:rPr kumimoji="1" lang="ja-JP" altLang="en-US" sz="1500" spc="-113">
                <a:latin typeface="Hiragino Maru Gothic ProN W4" panose="020F0400000000000000" pitchFamily="34" charset="-128"/>
                <a:ea typeface="Hiragino Maru Gothic ProN W4" panose="020F0400000000000000" pitchFamily="34" charset="-128"/>
              </a:rPr>
              <a:t>・・・</a:t>
            </a:r>
          </a:p>
        </p:txBody>
      </p:sp>
      <p:sp>
        <p:nvSpPr>
          <p:cNvPr id="45" name="テキスト ボックス 44">
            <a:extLst>
              <a:ext uri="{FF2B5EF4-FFF2-40B4-BE49-F238E27FC236}">
                <a16:creationId xmlns:a16="http://schemas.microsoft.com/office/drawing/2014/main" id="{D731F13C-CDA9-1C23-EAD9-5AE185CA1532}"/>
              </a:ext>
            </a:extLst>
          </p:cNvPr>
          <p:cNvSpPr txBox="1"/>
          <p:nvPr/>
        </p:nvSpPr>
        <p:spPr>
          <a:xfrm>
            <a:off x="6336859" y="1885898"/>
            <a:ext cx="777568" cy="323165"/>
          </a:xfrm>
          <a:prstGeom prst="rect">
            <a:avLst/>
          </a:prstGeom>
          <a:noFill/>
        </p:spPr>
        <p:txBody>
          <a:bodyPr wrap="square" rtlCol="0">
            <a:spAutoFit/>
          </a:bodyPr>
          <a:lstStyle/>
          <a:p>
            <a:r>
              <a:rPr kumimoji="1" lang="ja-JP" altLang="en-US" sz="1500" spc="-113">
                <a:latin typeface="Hiragino Maru Gothic ProN W4" panose="020F0400000000000000" pitchFamily="34" charset="-128"/>
                <a:ea typeface="Hiragino Maru Gothic ProN W4" panose="020F0400000000000000" pitchFamily="34" charset="-128"/>
              </a:rPr>
              <a:t>・・・</a:t>
            </a:r>
          </a:p>
        </p:txBody>
      </p:sp>
      <p:sp>
        <p:nvSpPr>
          <p:cNvPr id="46" name="テキスト ボックス 45">
            <a:extLst>
              <a:ext uri="{FF2B5EF4-FFF2-40B4-BE49-F238E27FC236}">
                <a16:creationId xmlns:a16="http://schemas.microsoft.com/office/drawing/2014/main" id="{D6F6F962-0C40-5FAE-718A-DABBBE5C3A21}"/>
              </a:ext>
            </a:extLst>
          </p:cNvPr>
          <p:cNvSpPr txBox="1"/>
          <p:nvPr/>
        </p:nvSpPr>
        <p:spPr>
          <a:xfrm>
            <a:off x="6336858" y="3698648"/>
            <a:ext cx="777568" cy="323165"/>
          </a:xfrm>
          <a:prstGeom prst="rect">
            <a:avLst/>
          </a:prstGeom>
          <a:noFill/>
        </p:spPr>
        <p:txBody>
          <a:bodyPr wrap="square" rtlCol="0">
            <a:spAutoFit/>
          </a:bodyPr>
          <a:lstStyle/>
          <a:p>
            <a:r>
              <a:rPr kumimoji="1" lang="ja-JP" altLang="en-US" sz="1500" spc="-113">
                <a:latin typeface="Hiragino Maru Gothic ProN W4" panose="020F0400000000000000" pitchFamily="34" charset="-128"/>
                <a:ea typeface="Hiragino Maru Gothic ProN W4" panose="020F0400000000000000" pitchFamily="34" charset="-128"/>
              </a:rPr>
              <a:t>・・・</a:t>
            </a:r>
          </a:p>
        </p:txBody>
      </p:sp>
      <p:sp>
        <p:nvSpPr>
          <p:cNvPr id="47" name="テキスト ボックス 46">
            <a:extLst>
              <a:ext uri="{FF2B5EF4-FFF2-40B4-BE49-F238E27FC236}">
                <a16:creationId xmlns:a16="http://schemas.microsoft.com/office/drawing/2014/main" id="{E469456D-042F-7AE4-9700-7788F4387805}"/>
              </a:ext>
            </a:extLst>
          </p:cNvPr>
          <p:cNvSpPr txBox="1"/>
          <p:nvPr/>
        </p:nvSpPr>
        <p:spPr>
          <a:xfrm rot="2699794">
            <a:off x="6266737" y="2852045"/>
            <a:ext cx="826612" cy="323165"/>
          </a:xfrm>
          <a:prstGeom prst="rect">
            <a:avLst/>
          </a:prstGeom>
          <a:noFill/>
        </p:spPr>
        <p:txBody>
          <a:bodyPr wrap="square" rtlCol="0">
            <a:spAutoFit/>
          </a:bodyPr>
          <a:lstStyle/>
          <a:p>
            <a:r>
              <a:rPr kumimoji="1" lang="ja-JP" altLang="en-US" sz="1500" spc="-113">
                <a:latin typeface="Hiragino Maru Gothic ProN W4" panose="020F0400000000000000" pitchFamily="34" charset="-128"/>
                <a:ea typeface="Hiragino Maru Gothic ProN W4" panose="020F0400000000000000" pitchFamily="34" charset="-128"/>
              </a:rPr>
              <a:t>・・・</a:t>
            </a:r>
          </a:p>
        </p:txBody>
      </p:sp>
      <p:sp>
        <p:nvSpPr>
          <p:cNvPr id="49" name="テキスト ボックス 48">
            <a:extLst>
              <a:ext uri="{FF2B5EF4-FFF2-40B4-BE49-F238E27FC236}">
                <a16:creationId xmlns:a16="http://schemas.microsoft.com/office/drawing/2014/main" id="{A59F03A7-C40B-18ED-8162-42E94B2E5AC4}"/>
              </a:ext>
            </a:extLst>
          </p:cNvPr>
          <p:cNvSpPr txBox="1"/>
          <p:nvPr/>
        </p:nvSpPr>
        <p:spPr>
          <a:xfrm>
            <a:off x="2339027" y="869036"/>
            <a:ext cx="4465945" cy="461665"/>
          </a:xfrm>
          <a:prstGeom prst="rect">
            <a:avLst/>
          </a:prstGeom>
          <a:noFill/>
        </p:spPr>
        <p:txBody>
          <a:bodyPr wrap="square" rtlCol="0">
            <a:spAutoFit/>
          </a:bodyPr>
          <a:lstStyle/>
          <a:p>
            <a:pPr algn="ctr"/>
            <a:r>
              <a:rPr kumimoji="1" lang="ja-JP" altLang="en-US" sz="2400">
                <a:latin typeface="Hiragino Maru Gothic ProN W4" panose="020F0400000000000000" pitchFamily="34" charset="-128"/>
                <a:ea typeface="Hiragino Maru Gothic ProN W4" panose="020F0400000000000000" pitchFamily="34" charset="-128"/>
              </a:rPr>
              <a:t>画像データにおける特徴量</a:t>
            </a:r>
          </a:p>
        </p:txBody>
      </p:sp>
      <p:sp>
        <p:nvSpPr>
          <p:cNvPr id="50" name="テキスト ボックス 49">
            <a:extLst>
              <a:ext uri="{FF2B5EF4-FFF2-40B4-BE49-F238E27FC236}">
                <a16:creationId xmlns:a16="http://schemas.microsoft.com/office/drawing/2014/main" id="{7EA9FC5B-2B7F-E07E-FC97-212076370491}"/>
              </a:ext>
            </a:extLst>
          </p:cNvPr>
          <p:cNvSpPr txBox="1"/>
          <p:nvPr/>
        </p:nvSpPr>
        <p:spPr>
          <a:xfrm>
            <a:off x="2485399" y="4564618"/>
            <a:ext cx="4845705" cy="369332"/>
          </a:xfrm>
          <a:prstGeom prst="rect">
            <a:avLst/>
          </a:prstGeom>
          <a:noFill/>
        </p:spPr>
        <p:txBody>
          <a:bodyPr wrap="square" rtlCol="0">
            <a:spAutoFit/>
          </a:bodyPr>
          <a:lstStyle/>
          <a:p>
            <a:pPr algn="ctr"/>
            <a:r>
              <a:rPr kumimoji="1" lang="ja-JP" altLang="en-US">
                <a:latin typeface="Hiragino Maru Gothic ProN W4" panose="020F0400000000000000" pitchFamily="34" charset="-128"/>
                <a:ea typeface="Hiragino Maru Gothic ProN W4" panose="020F0400000000000000" pitchFamily="34" charset="-128"/>
              </a:rPr>
              <a:t>各ピクセルの色を変換した値が特徴量になる</a:t>
            </a:r>
          </a:p>
        </p:txBody>
      </p:sp>
      <p:sp>
        <p:nvSpPr>
          <p:cNvPr id="3" name="ニューラルネットワークとは(軽く復習)">
            <a:extLst>
              <a:ext uri="{FF2B5EF4-FFF2-40B4-BE49-F238E27FC236}">
                <a16:creationId xmlns:a16="http://schemas.microsoft.com/office/drawing/2014/main" id="{A4258D82-953A-B382-617B-152EDEB701A5}"/>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FDC87A78-7C72-1368-DA08-0D862486D66A}"/>
              </a:ext>
            </a:extLst>
          </p:cNvPr>
          <p:cNvSpPr>
            <a:spLocks noGrp="1"/>
          </p:cNvSpPr>
          <p:nvPr>
            <p:ph type="sldNum" sz="quarter" idx="2"/>
          </p:nvPr>
        </p:nvSpPr>
        <p:spPr/>
        <p:txBody>
          <a:bodyPr/>
          <a:lstStyle/>
          <a:p>
            <a:fld id="{86CB4B4D-7CA3-9044-876B-883B54F8677D}" type="slidenum">
              <a:rPr lang="en-US" altLang="ja-JP" smtClean="0"/>
              <a:t>51</a:t>
            </a:fld>
            <a:endParaRPr lang="ja-JP" altLang="en-US"/>
          </a:p>
        </p:txBody>
      </p:sp>
    </p:spTree>
    <p:extLst>
      <p:ext uri="{BB962C8B-B14F-4D97-AF65-F5344CB8AC3E}">
        <p14:creationId xmlns:p14="http://schemas.microsoft.com/office/powerpoint/2010/main" val="405720809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線"/>
          <p:cNvSpPr/>
          <p:nvPr/>
        </p:nvSpPr>
        <p:spPr>
          <a:xfrm>
            <a:off x="5881033" y="1336673"/>
            <a:ext cx="1" cy="1044000"/>
          </a:xfrm>
          <a:prstGeom prst="line">
            <a:avLst/>
          </a:prstGeom>
          <a:ln w="25400">
            <a:solidFill>
              <a:srgbClr val="000000"/>
            </a:solidFill>
            <a:miter lim="400000"/>
          </a:ln>
        </p:spPr>
        <p:txBody>
          <a:bodyPr lIns="19050" tIns="19050" rIns="19050" bIns="19050" anchor="ctr"/>
          <a:lstStyle/>
          <a:p>
            <a:endParaRPr sz="675"/>
          </a:p>
        </p:txBody>
      </p:sp>
      <p:sp>
        <p:nvSpPr>
          <p:cNvPr id="234" name="線"/>
          <p:cNvSpPr/>
          <p:nvPr/>
        </p:nvSpPr>
        <p:spPr>
          <a:xfrm flipH="1">
            <a:off x="2585672" y="1336673"/>
            <a:ext cx="1" cy="1044000"/>
          </a:xfrm>
          <a:prstGeom prst="line">
            <a:avLst/>
          </a:prstGeom>
          <a:ln w="25400">
            <a:solidFill>
              <a:srgbClr val="000000"/>
            </a:solidFill>
            <a:miter lim="400000"/>
          </a:ln>
        </p:spPr>
        <p:txBody>
          <a:bodyPr lIns="19050" tIns="19050" rIns="19050" bIns="19050" anchor="ctr"/>
          <a:lstStyle/>
          <a:p>
            <a:endParaRPr sz="675"/>
          </a:p>
        </p:txBody>
      </p:sp>
      <p:sp>
        <p:nvSpPr>
          <p:cNvPr id="235" name="線"/>
          <p:cNvSpPr/>
          <p:nvPr/>
        </p:nvSpPr>
        <p:spPr>
          <a:xfrm>
            <a:off x="1323792" y="1340612"/>
            <a:ext cx="4565577" cy="1"/>
          </a:xfrm>
          <a:prstGeom prst="line">
            <a:avLst/>
          </a:prstGeom>
          <a:ln w="25400">
            <a:solidFill>
              <a:srgbClr val="000000"/>
            </a:solidFill>
            <a:miter lim="400000"/>
          </a:ln>
        </p:spPr>
        <p:txBody>
          <a:bodyPr lIns="19050" tIns="19050" rIns="19050" bIns="19050" anchor="ctr"/>
          <a:lstStyle/>
          <a:p>
            <a:endParaRPr sz="675"/>
          </a:p>
        </p:txBody>
      </p:sp>
      <p:sp>
        <p:nvSpPr>
          <p:cNvPr id="236" name="肺のレントゲン画像で深層学習"/>
          <p:cNvSpPr txBox="1"/>
          <p:nvPr/>
        </p:nvSpPr>
        <p:spPr>
          <a:xfrm>
            <a:off x="293485" y="717394"/>
            <a:ext cx="4805803" cy="3462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300"/>
            </a:lvl1pPr>
          </a:lstStyle>
          <a:p>
            <a:r>
              <a:rPr lang="en-US" sz="2000" b="1" dirty="0" err="1">
                <a:latin typeface="Meiryo" panose="020B0604030504040204" pitchFamily="34" charset="-128"/>
                <a:ea typeface="Meiryo" panose="020B0604030504040204" pitchFamily="34" charset="-128"/>
              </a:rPr>
              <a:t>配布したCOVID-NORMALの中身の構成</a:t>
            </a:r>
            <a:endParaRPr sz="2000" b="1" dirty="0">
              <a:latin typeface="Meiryo" panose="020B0604030504040204" pitchFamily="34" charset="-128"/>
              <a:ea typeface="Meiryo" panose="020B0604030504040204" pitchFamily="34" charset="-128"/>
            </a:endParaRPr>
          </a:p>
        </p:txBody>
      </p:sp>
      <p:pic>
        <p:nvPicPr>
          <p:cNvPr id="237" name="スクリーンショット 2021-03-09 10.39.49.png" descr="スクリーンショット 2021-03-09 10.39.49.png"/>
          <p:cNvPicPr>
            <a:picLocks noChangeAspect="1"/>
          </p:cNvPicPr>
          <p:nvPr/>
        </p:nvPicPr>
        <p:blipFill>
          <a:blip r:embed="rId2"/>
          <a:stretch>
            <a:fillRect/>
          </a:stretch>
        </p:blipFill>
        <p:spPr>
          <a:xfrm>
            <a:off x="293485" y="1213051"/>
            <a:ext cx="1295394" cy="1187445"/>
          </a:xfrm>
          <a:prstGeom prst="rect">
            <a:avLst/>
          </a:prstGeom>
          <a:ln w="25400">
            <a:solidFill>
              <a:srgbClr val="000000"/>
            </a:solidFill>
            <a:miter lim="400000"/>
          </a:ln>
        </p:spPr>
      </p:pic>
      <p:pic>
        <p:nvPicPr>
          <p:cNvPr id="238" name="スクリーンショット 2021-03-09 10.40.04.png" descr="スクリーンショット 2021-03-09 10.40.04.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243900" y="1476090"/>
            <a:ext cx="798287" cy="792000"/>
          </a:xfrm>
          <a:prstGeom prst="rect">
            <a:avLst/>
          </a:prstGeom>
          <a:ln w="25400">
            <a:solidFill>
              <a:srgbClr val="000000"/>
            </a:solidFill>
            <a:miter lim="400000"/>
          </a:ln>
        </p:spPr>
      </p:pic>
      <p:pic>
        <p:nvPicPr>
          <p:cNvPr id="239" name="スクリーンショット 2021-03-09 10.41.50.png" descr="スクリーンショット 2021-03-09 10.41.50.png"/>
          <p:cNvPicPr>
            <a:picLocks noChangeAspect="1"/>
          </p:cNvPicPr>
          <p:nvPr/>
        </p:nvPicPr>
        <p:blipFill>
          <a:blip r:embed="rId4"/>
          <a:stretch>
            <a:fillRect/>
          </a:stretch>
        </p:blipFill>
        <p:spPr>
          <a:xfrm>
            <a:off x="2065502" y="2409520"/>
            <a:ext cx="2333109" cy="2473786"/>
          </a:xfrm>
          <a:prstGeom prst="rect">
            <a:avLst/>
          </a:prstGeom>
          <a:ln w="25400">
            <a:solidFill>
              <a:srgbClr val="000000"/>
            </a:solidFill>
            <a:miter lim="400000"/>
          </a:ln>
        </p:spPr>
      </p:pic>
      <p:pic>
        <p:nvPicPr>
          <p:cNvPr id="240" name="スクリーンショット 2021-03-09 10.40.04.png" descr="スクリーンショット 2021-03-09 10.40.04.png"/>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515225" y="1476090"/>
            <a:ext cx="762001" cy="756000"/>
          </a:xfrm>
          <a:prstGeom prst="rect">
            <a:avLst/>
          </a:prstGeom>
          <a:ln w="25400">
            <a:solidFill>
              <a:srgbClr val="000000"/>
            </a:solidFill>
            <a:miter lim="400000"/>
          </a:ln>
        </p:spPr>
      </p:pic>
      <p:pic>
        <p:nvPicPr>
          <p:cNvPr id="241" name="スクリーンショット 2021-03-09 10.42.43.png" descr="スクリーンショット 2021-03-09 10.42.43.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5626537" y="2392644"/>
            <a:ext cx="2654877" cy="2538629"/>
          </a:xfrm>
          <a:prstGeom prst="rect">
            <a:avLst/>
          </a:prstGeom>
          <a:ln w="25400">
            <a:solidFill>
              <a:srgbClr val="000000"/>
            </a:solidFill>
            <a:miter lim="400000"/>
          </a:ln>
        </p:spPr>
      </p:pic>
      <p:sp>
        <p:nvSpPr>
          <p:cNvPr id="242" name="125枚"/>
          <p:cNvSpPr txBox="1"/>
          <p:nvPr/>
        </p:nvSpPr>
        <p:spPr>
          <a:xfrm>
            <a:off x="3704162" y="1872090"/>
            <a:ext cx="605935"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3500">
                <a:latin typeface="Arial"/>
                <a:ea typeface="Arial"/>
                <a:cs typeface="Arial"/>
                <a:sym typeface="Arial"/>
              </a:defRPr>
            </a:lvl1pPr>
          </a:lstStyle>
          <a:p>
            <a:r>
              <a:rPr sz="1500" dirty="0">
                <a:latin typeface="Hiragino Maru Gothic ProN W4" panose="020F0400000000000000" pitchFamily="34" charset="-128"/>
                <a:ea typeface="Hiragino Maru Gothic ProN W4" panose="020F0400000000000000" pitchFamily="34" charset="-128"/>
              </a:rPr>
              <a:t>1</a:t>
            </a:r>
            <a:r>
              <a:rPr lang="en-US" sz="1500" dirty="0">
                <a:latin typeface="Hiragino Maru Gothic ProN W4" panose="020F0400000000000000" pitchFamily="34" charset="-128"/>
                <a:ea typeface="Hiragino Maru Gothic ProN W4" panose="020F0400000000000000" pitchFamily="34" charset="-128"/>
              </a:rPr>
              <a:t>16</a:t>
            </a:r>
            <a:r>
              <a:rPr sz="1500" dirty="0">
                <a:latin typeface="Hiragino Maru Gothic ProN W4" panose="020F0400000000000000" pitchFamily="34" charset="-128"/>
                <a:ea typeface="Hiragino Maru Gothic ProN W4" panose="020F0400000000000000" pitchFamily="34" charset="-128"/>
              </a:rPr>
              <a:t>枚</a:t>
            </a:r>
          </a:p>
        </p:txBody>
      </p:sp>
      <p:sp>
        <p:nvSpPr>
          <p:cNvPr id="243" name="125枚"/>
          <p:cNvSpPr txBox="1"/>
          <p:nvPr/>
        </p:nvSpPr>
        <p:spPr>
          <a:xfrm>
            <a:off x="7108961" y="1872090"/>
            <a:ext cx="605935"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3500">
                <a:latin typeface="Arial"/>
                <a:ea typeface="Arial"/>
                <a:cs typeface="Arial"/>
                <a:sym typeface="Arial"/>
              </a:defRPr>
            </a:lvl1pPr>
          </a:lstStyle>
          <a:p>
            <a:r>
              <a:rPr sz="1500" dirty="0">
                <a:latin typeface="Hiragino Maru Gothic ProN W4" panose="020F0400000000000000" pitchFamily="34" charset="-128"/>
                <a:ea typeface="Hiragino Maru Gothic ProN W4" panose="020F0400000000000000" pitchFamily="34" charset="-128"/>
              </a:rPr>
              <a:t>1</a:t>
            </a:r>
            <a:r>
              <a:rPr lang="en-US" sz="1500" dirty="0">
                <a:latin typeface="Hiragino Maru Gothic ProN W4" panose="020F0400000000000000" pitchFamily="34" charset="-128"/>
                <a:ea typeface="Hiragino Maru Gothic ProN W4" panose="020F0400000000000000" pitchFamily="34" charset="-128"/>
              </a:rPr>
              <a:t>16</a:t>
            </a:r>
            <a:r>
              <a:rPr sz="1500" dirty="0">
                <a:latin typeface="Hiragino Maru Gothic ProN W4" panose="020F0400000000000000" pitchFamily="34" charset="-128"/>
                <a:ea typeface="Hiragino Maru Gothic ProN W4" panose="020F0400000000000000" pitchFamily="34" charset="-128"/>
              </a:rPr>
              <a:t>枚</a:t>
            </a:r>
          </a:p>
        </p:txBody>
      </p:sp>
      <p:sp>
        <p:nvSpPr>
          <p:cNvPr id="4" name="テキスト ボックス 3">
            <a:extLst>
              <a:ext uri="{FF2B5EF4-FFF2-40B4-BE49-F238E27FC236}">
                <a16:creationId xmlns:a16="http://schemas.microsoft.com/office/drawing/2014/main" id="{6F3748FF-8B3A-C923-CF42-E0ABBB764BA9}"/>
              </a:ext>
            </a:extLst>
          </p:cNvPr>
          <p:cNvSpPr txBox="1"/>
          <p:nvPr/>
        </p:nvSpPr>
        <p:spPr>
          <a:xfrm>
            <a:off x="2258548" y="1987771"/>
            <a:ext cx="768989" cy="246221"/>
          </a:xfrm>
          <a:prstGeom prst="rect">
            <a:avLst/>
          </a:prstGeom>
          <a:solidFill>
            <a:schemeClr val="bg1"/>
          </a:solidFill>
        </p:spPr>
        <p:txBody>
          <a:bodyPr wrap="square" rtlCol="0">
            <a:spAutoFit/>
          </a:bodyPr>
          <a:lstStyle/>
          <a:p>
            <a:r>
              <a:rPr kumimoji="1" lang="en-US" altLang="ja-JP" sz="1000" b="1" dirty="0"/>
              <a:t>COVID19</a:t>
            </a:r>
            <a:endParaRPr kumimoji="1" lang="ja-JP" altLang="en-US" sz="1000" b="1"/>
          </a:p>
        </p:txBody>
      </p:sp>
      <p:sp>
        <p:nvSpPr>
          <p:cNvPr id="5" name="テキスト ボックス 4">
            <a:extLst>
              <a:ext uri="{FF2B5EF4-FFF2-40B4-BE49-F238E27FC236}">
                <a16:creationId xmlns:a16="http://schemas.microsoft.com/office/drawing/2014/main" id="{ECC83936-F1BC-BEC6-E2B7-8C39319A88F6}"/>
              </a:ext>
            </a:extLst>
          </p:cNvPr>
          <p:cNvSpPr txBox="1"/>
          <p:nvPr/>
        </p:nvSpPr>
        <p:spPr>
          <a:xfrm>
            <a:off x="5554417" y="1947707"/>
            <a:ext cx="704033" cy="246221"/>
          </a:xfrm>
          <a:prstGeom prst="rect">
            <a:avLst/>
          </a:prstGeom>
          <a:solidFill>
            <a:schemeClr val="bg1"/>
          </a:solidFill>
        </p:spPr>
        <p:txBody>
          <a:bodyPr wrap="square" rtlCol="0">
            <a:spAutoFit/>
          </a:bodyPr>
          <a:lstStyle/>
          <a:p>
            <a:r>
              <a:rPr kumimoji="1" lang="en-US" altLang="ja-JP" sz="1000" b="1" dirty="0"/>
              <a:t>Healthy</a:t>
            </a:r>
            <a:endParaRPr kumimoji="1" lang="ja-JP" altLang="en-US" sz="1000" b="1"/>
          </a:p>
        </p:txBody>
      </p:sp>
      <p:sp>
        <p:nvSpPr>
          <p:cNvPr id="8" name="ニューラルネットワークとは(軽く復習)">
            <a:extLst>
              <a:ext uri="{FF2B5EF4-FFF2-40B4-BE49-F238E27FC236}">
                <a16:creationId xmlns:a16="http://schemas.microsoft.com/office/drawing/2014/main" id="{2D0A6701-05FD-CACF-348E-560E6487306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93807539-2E58-50CD-719E-60CFC9093C14}"/>
              </a:ext>
            </a:extLst>
          </p:cNvPr>
          <p:cNvSpPr>
            <a:spLocks noGrp="1"/>
          </p:cNvSpPr>
          <p:nvPr>
            <p:ph type="sldNum" sz="quarter" idx="2"/>
          </p:nvPr>
        </p:nvSpPr>
        <p:spPr/>
        <p:txBody>
          <a:bodyPr/>
          <a:lstStyle/>
          <a:p>
            <a:fld id="{86CB4B4D-7CA3-9044-876B-883B54F8677D}" type="slidenum">
              <a:rPr lang="en-US" altLang="ja-JP" smtClean="0"/>
              <a:t>52</a:t>
            </a:fld>
            <a:endParaRPr lang="ja-JP" altLang="en-US"/>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①学習モデルの選択(今回は線形回帰)…"/>
          <p:cNvSpPr txBox="1"/>
          <p:nvPr/>
        </p:nvSpPr>
        <p:spPr>
          <a:xfrm>
            <a:off x="457200" y="905909"/>
            <a:ext cx="7666339" cy="3331681"/>
          </a:xfrm>
          <a:prstGeom prst="rect">
            <a:avLst/>
          </a:prstGeom>
          <a:ln w="2540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STEP1</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6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データの用意</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と前処理</a:t>
            </a:r>
            <a:endParaRPr lang="en-US" sz="16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STEP2</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6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学習モデルの選択</a:t>
            </a:r>
            <a:endParaRPr lang="en-US" sz="16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ja-JP" altLang="en-US" sz="1600" b="1">
                <a:latin typeface="Meiryo" panose="020B0604030504040204" pitchFamily="34" charset="-128"/>
                <a:ea typeface="Meiryo" panose="020B0604030504040204" pitchFamily="34" charset="-128"/>
                <a:cs typeface="Courier New" panose="02070309020205020404" pitchFamily="49" charset="0"/>
              </a:rPr>
              <a:t>　　　　</a:t>
            </a:r>
            <a:r>
              <a:rPr lang="en-US" sz="1600" b="1" dirty="0">
                <a:latin typeface="Meiryo" panose="020B0604030504040204" pitchFamily="34" charset="-128"/>
                <a:ea typeface="Meiryo" panose="020B0604030504040204" pitchFamily="34" charset="-128"/>
                <a:cs typeface="Courier New" panose="02070309020205020404" pitchFamily="49" charset="0"/>
              </a:rPr>
              <a:t>  </a:t>
            </a:r>
            <a:r>
              <a:rPr sz="1600" b="1" dirty="0">
                <a:latin typeface="Meiryo" panose="020B0604030504040204" pitchFamily="34" charset="-128"/>
                <a:ea typeface="Meiryo" panose="020B0604030504040204" pitchFamily="34" charset="-128"/>
                <a:cs typeface="Courier New" panose="02070309020205020404" pitchFamily="49" charset="0"/>
              </a:rPr>
              <a:t>(</a:t>
            </a:r>
            <a:r>
              <a:rPr sz="1600" b="1" dirty="0" err="1">
                <a:latin typeface="Meiryo" panose="020B0604030504040204" pitchFamily="34" charset="-128"/>
                <a:ea typeface="Meiryo" panose="020B0604030504040204" pitchFamily="34" charset="-128"/>
                <a:cs typeface="Courier New" panose="02070309020205020404" pitchFamily="49" charset="0"/>
              </a:rPr>
              <a:t>モデル名</a:t>
            </a:r>
            <a:r>
              <a:rPr sz="1600" b="1" dirty="0">
                <a:latin typeface="Meiryo" panose="020B0604030504040204" pitchFamily="34" charset="-128"/>
                <a:ea typeface="Meiryo" panose="020B0604030504040204" pitchFamily="34" charset="-128"/>
                <a:cs typeface="Courier New" panose="02070309020205020404" pitchFamily="49" charset="0"/>
              </a:rPr>
              <a:t>) = </a:t>
            </a:r>
            <a:r>
              <a:rPr lang="en-US" altLang="ja-JP" sz="1600" b="1" dirty="0">
                <a:solidFill>
                  <a:schemeClr val="tx1"/>
                </a:solidFill>
                <a:latin typeface="Meiryo" panose="020B0604030504040204" pitchFamily="34" charset="-128"/>
                <a:ea typeface="Meiryo" panose="020B0604030504040204" pitchFamily="34" charset="-128"/>
                <a:cs typeface="Courier New" panose="02070309020205020404" pitchFamily="49" charset="0"/>
              </a:rPr>
              <a:t>Sequential()</a:t>
            </a:r>
          </a:p>
          <a:p>
            <a:pPr marL="135731" algn="l">
              <a:lnSpc>
                <a:spcPct val="150000"/>
              </a:lnSpc>
              <a:defRPr sz="4500"/>
            </a:pPr>
            <a:endParaRPr lang="en-US" sz="800" b="1" dirty="0">
              <a:solidFill>
                <a:schemeClr val="tx1"/>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STEP3</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6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データを入れて学習させる</a:t>
            </a:r>
            <a:endParaRPr sz="16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sz="1600" b="1" dirty="0">
                <a:latin typeface="Meiryo" panose="020B0604030504040204" pitchFamily="34" charset="-128"/>
                <a:ea typeface="Meiryo" panose="020B0604030504040204" pitchFamily="34" charset="-128"/>
                <a:cs typeface="Courier New" panose="02070309020205020404" pitchFamily="49" charset="0"/>
              </a:rPr>
              <a:t> </a:t>
            </a:r>
            <a:r>
              <a:rPr lang="ja-JP" altLang="en-US" sz="1600" b="1">
                <a:latin typeface="Meiryo" panose="020B0604030504040204" pitchFamily="34" charset="-128"/>
                <a:ea typeface="Meiryo" panose="020B0604030504040204" pitchFamily="34" charset="-128"/>
                <a:cs typeface="Courier New" panose="02070309020205020404" pitchFamily="49" charset="0"/>
              </a:rPr>
              <a:t>　　　　</a:t>
            </a:r>
            <a:r>
              <a:rPr lang="en-US" sz="1600" b="1" dirty="0">
                <a:latin typeface="Meiryo" panose="020B0604030504040204" pitchFamily="34" charset="-128"/>
                <a:ea typeface="Meiryo" panose="020B0604030504040204" pitchFamily="34" charset="-128"/>
                <a:cs typeface="Courier New" panose="02070309020205020404" pitchFamily="49" charset="0"/>
              </a:rPr>
              <a:t> </a:t>
            </a:r>
            <a:r>
              <a:rPr sz="1600" b="1" dirty="0">
                <a:latin typeface="Meiryo" panose="020B0604030504040204" pitchFamily="34" charset="-128"/>
                <a:ea typeface="Meiryo" panose="020B0604030504040204" pitchFamily="34" charset="-128"/>
                <a:cs typeface="Courier New" panose="02070309020205020404" pitchFamily="49" charset="0"/>
              </a:rPr>
              <a:t>(</a:t>
            </a:r>
            <a:r>
              <a:rPr sz="1600" b="1" dirty="0" err="1">
                <a:latin typeface="Meiryo" panose="020B0604030504040204" pitchFamily="34" charset="-128"/>
                <a:ea typeface="Meiryo" panose="020B0604030504040204" pitchFamily="34" charset="-128"/>
                <a:cs typeface="Courier New" panose="02070309020205020404" pitchFamily="49" charset="0"/>
              </a:rPr>
              <a:t>モデル名</a:t>
            </a:r>
            <a:r>
              <a:rPr sz="1600" b="1" dirty="0">
                <a:latin typeface="Meiryo" panose="020B0604030504040204" pitchFamily="34" charset="-128"/>
                <a:ea typeface="Meiryo" panose="020B0604030504040204" pitchFamily="34" charset="-128"/>
                <a:cs typeface="Courier New" panose="02070309020205020404" pitchFamily="49" charset="0"/>
              </a:rPr>
              <a:t>).</a:t>
            </a:r>
            <a:r>
              <a:rPr sz="1600" b="1" dirty="0">
                <a:solidFill>
                  <a:schemeClr val="tx1"/>
                </a:solidFill>
                <a:latin typeface="Meiryo" panose="020B0604030504040204" pitchFamily="34" charset="-128"/>
                <a:ea typeface="Meiryo" panose="020B0604030504040204" pitchFamily="34" charset="-128"/>
                <a:cs typeface="Courier New" panose="02070309020205020404" pitchFamily="49" charset="0"/>
              </a:rPr>
              <a:t>fit</a:t>
            </a:r>
            <a:r>
              <a:rPr sz="1600" b="1" dirty="0">
                <a:latin typeface="Meiryo" panose="020B0604030504040204" pitchFamily="34" charset="-128"/>
                <a:ea typeface="Meiryo" panose="020B0604030504040204" pitchFamily="34" charset="-128"/>
                <a:cs typeface="Courier New" panose="02070309020205020404" pitchFamily="49" charset="0"/>
              </a:rPr>
              <a:t>()</a:t>
            </a:r>
            <a:endParaRPr lang="en-US" sz="1600" b="1" dirty="0">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endParaRPr sz="800" b="1" dirty="0">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STEP4</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学習結果の図示</a:t>
            </a:r>
            <a:endPar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STEP5</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モデルの評価</a:t>
            </a:r>
            <a:endPar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STEP6</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予測</a:t>
            </a: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600" b="1" dirty="0">
                <a:solidFill>
                  <a:schemeClr val="tx1"/>
                </a:solidFill>
                <a:latin typeface="Meiryo" panose="020B0604030504040204" pitchFamily="34" charset="-128"/>
                <a:ea typeface="Meiryo" panose="020B0604030504040204" pitchFamily="34" charset="-128"/>
                <a:cs typeface="Courier New" panose="02070309020205020404" pitchFamily="49" charset="0"/>
              </a:rPr>
              <a:t>(</a:t>
            </a:r>
            <a:r>
              <a:rPr lang="ja-JP" altLang="en-US" sz="1600" b="1">
                <a:solidFill>
                  <a:schemeClr val="tx1"/>
                </a:solidFill>
                <a:latin typeface="Meiryo" panose="020B0604030504040204" pitchFamily="34" charset="-128"/>
                <a:ea typeface="Meiryo" panose="020B0604030504040204" pitchFamily="34" charset="-128"/>
                <a:cs typeface="Courier New" panose="02070309020205020404" pitchFamily="49" charset="0"/>
              </a:rPr>
              <a:t>モデル名</a:t>
            </a:r>
            <a:r>
              <a:rPr lang="en-US" altLang="ja-JP" sz="1600" b="1" dirty="0">
                <a:solidFill>
                  <a:schemeClr val="tx1"/>
                </a:solidFill>
                <a:latin typeface="Meiryo" panose="020B0604030504040204" pitchFamily="34" charset="-128"/>
                <a:ea typeface="Meiryo" panose="020B0604030504040204" pitchFamily="34" charset="-128"/>
                <a:cs typeface="Courier New" panose="02070309020205020404" pitchFamily="49" charset="0"/>
              </a:rPr>
              <a:t>).predict()</a:t>
            </a:r>
          </a:p>
        </p:txBody>
      </p:sp>
      <p:sp>
        <p:nvSpPr>
          <p:cNvPr id="2" name="四角形吹き出し 1">
            <a:extLst>
              <a:ext uri="{FF2B5EF4-FFF2-40B4-BE49-F238E27FC236}">
                <a16:creationId xmlns:a16="http://schemas.microsoft.com/office/drawing/2014/main" id="{EAC0411E-5444-7012-051D-BB2C768B600F}"/>
              </a:ext>
            </a:extLst>
          </p:cNvPr>
          <p:cNvSpPr/>
          <p:nvPr/>
        </p:nvSpPr>
        <p:spPr>
          <a:xfrm>
            <a:off x="4572000" y="1504950"/>
            <a:ext cx="3249484" cy="565146"/>
          </a:xfrm>
          <a:prstGeom prst="wedgeRectCallout">
            <a:avLst>
              <a:gd name="adj1" fmla="val -57890"/>
              <a:gd name="adj2" fmla="val 12290"/>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spAutoFit/>
          </a:bodyPr>
          <a:lstStyle/>
          <a:p>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モデルは</a:t>
            </a:r>
            <a:r>
              <a:rPr lang="en-US" altLang="ja-JP" sz="1600" b="1" dirty="0">
                <a:solidFill>
                  <a:srgbClr val="FFFFFF"/>
                </a:solidFill>
                <a:latin typeface="Meiryo" panose="020B0604030504040204" pitchFamily="34" charset="-128"/>
                <a:ea typeface="Meiryo" panose="020B0604030504040204" pitchFamily="34" charset="-128"/>
                <a:cs typeface="+mn-cs"/>
                <a:sym typeface="ヒラギノ角ゴ ProN W3"/>
              </a:rPr>
              <a:t>Sequential()</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と</a:t>
            </a:r>
            <a:endParaRPr lang="en-US" altLang="ja-JP" sz="1600" b="1" dirty="0">
              <a:solidFill>
                <a:srgbClr val="FFFFFF"/>
              </a:solidFill>
              <a:latin typeface="Meiryo" panose="020B0604030504040204" pitchFamily="34" charset="-128"/>
              <a:ea typeface="Meiryo" panose="020B0604030504040204" pitchFamily="34" charset="-128"/>
              <a:cs typeface="+mn-cs"/>
              <a:sym typeface="ヒラギノ角ゴ ProN W3"/>
            </a:endParaRPr>
          </a:p>
          <a:p>
            <a:r>
              <a:rPr lang="en-US" altLang="ja-JP" sz="1600" b="1" dirty="0">
                <a:solidFill>
                  <a:srgbClr val="FFFFFF"/>
                </a:solidFill>
                <a:latin typeface="Meiryo" panose="020B0604030504040204" pitchFamily="34" charset="-128"/>
                <a:ea typeface="Meiryo" panose="020B0604030504040204" pitchFamily="34" charset="-128"/>
                <a:cs typeface="+mn-cs"/>
                <a:sym typeface="ヒラギノ角ゴ ProN W3"/>
              </a:rPr>
              <a:t>(</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モデル名</a:t>
            </a:r>
            <a:r>
              <a:rPr lang="en-US" altLang="ja-JP" sz="1600" b="1" dirty="0">
                <a:solidFill>
                  <a:srgbClr val="FFFFFF"/>
                </a:solidFill>
                <a:latin typeface="Meiryo" panose="020B0604030504040204" pitchFamily="34" charset="-128"/>
                <a:ea typeface="Meiryo" panose="020B0604030504040204" pitchFamily="34" charset="-128"/>
                <a:cs typeface="+mn-cs"/>
                <a:sym typeface="ヒラギノ角ゴ ProN W3"/>
              </a:rPr>
              <a:t>).add</a:t>
            </a:r>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で自分で設計する</a:t>
            </a:r>
          </a:p>
        </p:txBody>
      </p:sp>
      <p:sp>
        <p:nvSpPr>
          <p:cNvPr id="10" name="ニューラルネットワークとは(軽く復習)">
            <a:extLst>
              <a:ext uri="{FF2B5EF4-FFF2-40B4-BE49-F238E27FC236}">
                <a16:creationId xmlns:a16="http://schemas.microsoft.com/office/drawing/2014/main" id="{722F5706-788F-A37C-89D5-EC2A6180B49A}"/>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 </a:t>
            </a:r>
            <a:r>
              <a:rPr lang="ja-JP" altLang="en-US" sz="2400" b="1">
                <a:latin typeface="Meiryo" panose="020B0604030504040204" pitchFamily="34" charset="-128"/>
                <a:ea typeface="Meiryo" panose="020B0604030504040204" pitchFamily="34" charset="-128"/>
              </a:rPr>
              <a:t>のコードまとめ</a:t>
            </a:r>
            <a:endParaRPr sz="2400" b="1" dirty="0">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50FCB9F8-7D61-99D9-2DC8-B40590C9287E}"/>
              </a:ext>
            </a:extLst>
          </p:cNvPr>
          <p:cNvSpPr>
            <a:spLocks noGrp="1"/>
          </p:cNvSpPr>
          <p:nvPr>
            <p:ph type="sldNum" sz="quarter" idx="2"/>
          </p:nvPr>
        </p:nvSpPr>
        <p:spPr/>
        <p:txBody>
          <a:bodyPr/>
          <a:lstStyle/>
          <a:p>
            <a:fld id="{86CB4B4D-7CA3-9044-876B-883B54F8677D}" type="slidenum">
              <a:rPr lang="en-US" altLang="ja-JP" smtClean="0"/>
              <a:t>53</a:t>
            </a:fld>
            <a:endParaRPr lang="ja-JP" altLang="en-US"/>
          </a:p>
        </p:txBody>
      </p:sp>
    </p:spTree>
    <p:extLst>
      <p:ext uri="{BB962C8B-B14F-4D97-AF65-F5344CB8AC3E}">
        <p14:creationId xmlns:p14="http://schemas.microsoft.com/office/powerpoint/2010/main" val="277637993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BBFB3-DFD8-46E1-15A9-0342CDDF830A}"/>
            </a:ext>
          </a:extLst>
        </p:cNvPr>
        <p:cNvGrpSpPr/>
        <p:nvPr/>
      </p:nvGrpSpPr>
      <p:grpSpPr>
        <a:xfrm>
          <a:off x="0" y="0"/>
          <a:ext cx="0" cy="0"/>
          <a:chOff x="0" y="0"/>
          <a:chExt cx="0" cy="0"/>
        </a:xfrm>
      </p:grpSpPr>
      <p:sp>
        <p:nvSpPr>
          <p:cNvPr id="3" name="①学習モデルの選択(今回は線形回帰)…">
            <a:extLst>
              <a:ext uri="{FF2B5EF4-FFF2-40B4-BE49-F238E27FC236}">
                <a16:creationId xmlns:a16="http://schemas.microsoft.com/office/drawing/2014/main" id="{542BA155-C3FD-9011-8596-6B606F6D81A5}"/>
              </a:ext>
            </a:extLst>
          </p:cNvPr>
          <p:cNvSpPr txBox="1"/>
          <p:nvPr/>
        </p:nvSpPr>
        <p:spPr>
          <a:xfrm>
            <a:off x="457200" y="905909"/>
            <a:ext cx="7666339" cy="3331681"/>
          </a:xfrm>
          <a:prstGeom prst="rect">
            <a:avLst/>
          </a:prstGeom>
          <a:ln w="25400">
            <a:solidFill>
              <a:schemeClr val="accent6">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STEP1</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6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データの用意</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と</a:t>
            </a:r>
            <a:r>
              <a:rPr lang="ja-JP" altLang="en-US" sz="1600" b="1">
                <a:solidFill>
                  <a:srgbClr val="FF0000"/>
                </a:solidFill>
                <a:latin typeface="Meiryo" panose="020B0604030504040204" pitchFamily="34" charset="-128"/>
                <a:ea typeface="Meiryo" panose="020B0604030504040204" pitchFamily="34" charset="-128"/>
                <a:cs typeface="Courier New" panose="02070309020205020404" pitchFamily="49" charset="0"/>
              </a:rPr>
              <a:t>前処理</a:t>
            </a:r>
            <a:endParaRPr lang="en-US" sz="1600" b="1" dirty="0">
              <a:solidFill>
                <a:srgbClr val="FF000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STEP2</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6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学習モデルの選択</a:t>
            </a:r>
            <a:endParaRPr lang="en-US" sz="16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ja-JP" altLang="en-US" sz="1600" b="1">
                <a:latin typeface="Meiryo" panose="020B0604030504040204" pitchFamily="34" charset="-128"/>
                <a:ea typeface="Meiryo" panose="020B0604030504040204" pitchFamily="34" charset="-128"/>
                <a:cs typeface="Courier New" panose="02070309020205020404" pitchFamily="49" charset="0"/>
              </a:rPr>
              <a:t>　　　　</a:t>
            </a:r>
            <a:r>
              <a:rPr lang="en-US" sz="1600" b="1" dirty="0">
                <a:latin typeface="Meiryo" panose="020B0604030504040204" pitchFamily="34" charset="-128"/>
                <a:ea typeface="Meiryo" panose="020B0604030504040204" pitchFamily="34" charset="-128"/>
                <a:cs typeface="Courier New" panose="02070309020205020404" pitchFamily="49" charset="0"/>
              </a:rPr>
              <a:t>  </a:t>
            </a:r>
            <a:r>
              <a:rPr sz="1600" b="1" dirty="0">
                <a:latin typeface="Meiryo" panose="020B0604030504040204" pitchFamily="34" charset="-128"/>
                <a:ea typeface="Meiryo" panose="020B0604030504040204" pitchFamily="34" charset="-128"/>
                <a:cs typeface="Courier New" panose="02070309020205020404" pitchFamily="49" charset="0"/>
              </a:rPr>
              <a:t>(</a:t>
            </a:r>
            <a:r>
              <a:rPr sz="1600" b="1" dirty="0" err="1">
                <a:latin typeface="Meiryo" panose="020B0604030504040204" pitchFamily="34" charset="-128"/>
                <a:ea typeface="Meiryo" panose="020B0604030504040204" pitchFamily="34" charset="-128"/>
                <a:cs typeface="Courier New" panose="02070309020205020404" pitchFamily="49" charset="0"/>
              </a:rPr>
              <a:t>モデル名</a:t>
            </a:r>
            <a:r>
              <a:rPr sz="1600" b="1" dirty="0">
                <a:latin typeface="Meiryo" panose="020B0604030504040204" pitchFamily="34" charset="-128"/>
                <a:ea typeface="Meiryo" panose="020B0604030504040204" pitchFamily="34" charset="-128"/>
                <a:cs typeface="Courier New" panose="02070309020205020404" pitchFamily="49" charset="0"/>
              </a:rPr>
              <a:t>) = </a:t>
            </a:r>
            <a:r>
              <a:rPr lang="en-US" altLang="ja-JP" sz="1600" b="1" dirty="0">
                <a:solidFill>
                  <a:schemeClr val="tx1"/>
                </a:solidFill>
                <a:latin typeface="Meiryo" panose="020B0604030504040204" pitchFamily="34" charset="-128"/>
                <a:ea typeface="Meiryo" panose="020B0604030504040204" pitchFamily="34" charset="-128"/>
                <a:cs typeface="Courier New" panose="02070309020205020404" pitchFamily="49" charset="0"/>
              </a:rPr>
              <a:t>Sequential()</a:t>
            </a:r>
          </a:p>
          <a:p>
            <a:pPr marL="135731" algn="l">
              <a:lnSpc>
                <a:spcPct val="150000"/>
              </a:lnSpc>
              <a:defRPr sz="4500"/>
            </a:pPr>
            <a:endParaRPr lang="en-US" sz="800" b="1" dirty="0">
              <a:solidFill>
                <a:schemeClr val="tx1"/>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STEP3</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6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データを入れて学習させる</a:t>
            </a:r>
            <a:endParaRPr sz="16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sz="1600" b="1" dirty="0">
                <a:latin typeface="Meiryo" panose="020B0604030504040204" pitchFamily="34" charset="-128"/>
                <a:ea typeface="Meiryo" panose="020B0604030504040204" pitchFamily="34" charset="-128"/>
                <a:cs typeface="Courier New" panose="02070309020205020404" pitchFamily="49" charset="0"/>
              </a:rPr>
              <a:t> </a:t>
            </a:r>
            <a:r>
              <a:rPr lang="ja-JP" altLang="en-US" sz="1600" b="1">
                <a:latin typeface="Meiryo" panose="020B0604030504040204" pitchFamily="34" charset="-128"/>
                <a:ea typeface="Meiryo" panose="020B0604030504040204" pitchFamily="34" charset="-128"/>
                <a:cs typeface="Courier New" panose="02070309020205020404" pitchFamily="49" charset="0"/>
              </a:rPr>
              <a:t>　　　　</a:t>
            </a:r>
            <a:r>
              <a:rPr lang="en-US" sz="1600" b="1" dirty="0">
                <a:latin typeface="Meiryo" panose="020B0604030504040204" pitchFamily="34" charset="-128"/>
                <a:ea typeface="Meiryo" panose="020B0604030504040204" pitchFamily="34" charset="-128"/>
                <a:cs typeface="Courier New" panose="02070309020205020404" pitchFamily="49" charset="0"/>
              </a:rPr>
              <a:t> </a:t>
            </a:r>
            <a:r>
              <a:rPr sz="1600" b="1" dirty="0">
                <a:latin typeface="Meiryo" panose="020B0604030504040204" pitchFamily="34" charset="-128"/>
                <a:ea typeface="Meiryo" panose="020B0604030504040204" pitchFamily="34" charset="-128"/>
                <a:cs typeface="Courier New" panose="02070309020205020404" pitchFamily="49" charset="0"/>
              </a:rPr>
              <a:t>(</a:t>
            </a:r>
            <a:r>
              <a:rPr sz="1600" b="1" dirty="0" err="1">
                <a:latin typeface="Meiryo" panose="020B0604030504040204" pitchFamily="34" charset="-128"/>
                <a:ea typeface="Meiryo" panose="020B0604030504040204" pitchFamily="34" charset="-128"/>
                <a:cs typeface="Courier New" panose="02070309020205020404" pitchFamily="49" charset="0"/>
              </a:rPr>
              <a:t>モデル名</a:t>
            </a:r>
            <a:r>
              <a:rPr sz="1600" b="1" dirty="0">
                <a:latin typeface="Meiryo" panose="020B0604030504040204" pitchFamily="34" charset="-128"/>
                <a:ea typeface="Meiryo" panose="020B0604030504040204" pitchFamily="34" charset="-128"/>
                <a:cs typeface="Courier New" panose="02070309020205020404" pitchFamily="49" charset="0"/>
              </a:rPr>
              <a:t>).</a:t>
            </a:r>
            <a:r>
              <a:rPr sz="1600" b="1" dirty="0">
                <a:solidFill>
                  <a:schemeClr val="tx1"/>
                </a:solidFill>
                <a:latin typeface="Meiryo" panose="020B0604030504040204" pitchFamily="34" charset="-128"/>
                <a:ea typeface="Meiryo" panose="020B0604030504040204" pitchFamily="34" charset="-128"/>
                <a:cs typeface="Courier New" panose="02070309020205020404" pitchFamily="49" charset="0"/>
              </a:rPr>
              <a:t>fit</a:t>
            </a:r>
            <a:r>
              <a:rPr sz="1600" b="1" dirty="0">
                <a:latin typeface="Meiryo" panose="020B0604030504040204" pitchFamily="34" charset="-128"/>
                <a:ea typeface="Meiryo" panose="020B0604030504040204" pitchFamily="34" charset="-128"/>
                <a:cs typeface="Courier New" panose="02070309020205020404" pitchFamily="49" charset="0"/>
              </a:rPr>
              <a:t>()</a:t>
            </a:r>
            <a:endParaRPr lang="en-US" sz="1600" b="1" dirty="0">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endParaRPr sz="800" b="1" dirty="0">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STEP4</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学習結果の図示</a:t>
            </a:r>
            <a:endPar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STEP5</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モデルの評価</a:t>
            </a:r>
            <a:endPar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STEP6</a:t>
            </a:r>
            <a:r>
              <a:rPr lang="ja-JP" altLang="en-US" sz="1600" b="1">
                <a:solidFill>
                  <a:srgbClr val="002060"/>
                </a:solidFill>
                <a:latin typeface="Meiryo" panose="020B0604030504040204" pitchFamily="34" charset="-128"/>
                <a:ea typeface="Meiryo" panose="020B0604030504040204" pitchFamily="34" charset="-128"/>
                <a:cs typeface="Courier New" panose="02070309020205020404" pitchFamily="49" charset="0"/>
              </a:rPr>
              <a:t>　予測</a:t>
            </a:r>
            <a:r>
              <a:rPr lang="en-US" altLang="ja-JP" sz="16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600" b="1" dirty="0">
                <a:solidFill>
                  <a:schemeClr val="tx1"/>
                </a:solidFill>
                <a:latin typeface="Meiryo" panose="020B0604030504040204" pitchFamily="34" charset="-128"/>
                <a:ea typeface="Meiryo" panose="020B0604030504040204" pitchFamily="34" charset="-128"/>
                <a:cs typeface="Courier New" panose="02070309020205020404" pitchFamily="49" charset="0"/>
              </a:rPr>
              <a:t>(</a:t>
            </a:r>
            <a:r>
              <a:rPr lang="ja-JP" altLang="en-US" sz="1600" b="1">
                <a:solidFill>
                  <a:schemeClr val="tx1"/>
                </a:solidFill>
                <a:latin typeface="Meiryo" panose="020B0604030504040204" pitchFamily="34" charset="-128"/>
                <a:ea typeface="Meiryo" panose="020B0604030504040204" pitchFamily="34" charset="-128"/>
                <a:cs typeface="Courier New" panose="02070309020205020404" pitchFamily="49" charset="0"/>
              </a:rPr>
              <a:t>モデル名</a:t>
            </a:r>
            <a:r>
              <a:rPr lang="en-US" altLang="ja-JP" sz="1600" b="1" dirty="0">
                <a:solidFill>
                  <a:schemeClr val="tx1"/>
                </a:solidFill>
                <a:latin typeface="Meiryo" panose="020B0604030504040204" pitchFamily="34" charset="-128"/>
                <a:ea typeface="Meiryo" panose="020B0604030504040204" pitchFamily="34" charset="-128"/>
                <a:cs typeface="Courier New" panose="02070309020205020404" pitchFamily="49" charset="0"/>
              </a:rPr>
              <a:t>).predict()</a:t>
            </a:r>
          </a:p>
        </p:txBody>
      </p:sp>
      <p:sp>
        <p:nvSpPr>
          <p:cNvPr id="4" name="テキスト ボックス 3">
            <a:extLst>
              <a:ext uri="{FF2B5EF4-FFF2-40B4-BE49-F238E27FC236}">
                <a16:creationId xmlns:a16="http://schemas.microsoft.com/office/drawing/2014/main" id="{AAF5B2D1-F61C-F855-B549-3156A94885D3}"/>
              </a:ext>
            </a:extLst>
          </p:cNvPr>
          <p:cNvSpPr txBox="1"/>
          <p:nvPr/>
        </p:nvSpPr>
        <p:spPr>
          <a:xfrm>
            <a:off x="4876800" y="859087"/>
            <a:ext cx="4038600" cy="2008242"/>
          </a:xfrm>
          <a:prstGeom prst="rect">
            <a:avLst/>
          </a:prstGeom>
          <a:solidFill>
            <a:schemeClr val="accent5">
              <a:lumMod val="20000"/>
              <a:lumOff val="80000"/>
            </a:schemeClr>
          </a:solidFill>
          <a:ln w="28575"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r>
              <a:rPr lang="en-US" altLang="ja-JP" sz="1600" b="1" dirty="0">
                <a:latin typeface="Meiryo" panose="020B0604030504040204" pitchFamily="34" charset="-128"/>
                <a:ea typeface="Meiryo" panose="020B0604030504040204" pitchFamily="34" charset="-128"/>
              </a:rPr>
              <a:t>STEP1-1</a:t>
            </a:r>
          </a:p>
          <a:p>
            <a:pPr algn="l" defTabSz="309563" rtl="0" hangingPunct="0"/>
            <a:r>
              <a:rPr lang="ja-JP" altLang="en-US" sz="1600" b="1">
                <a:latin typeface="Meiryo" panose="020B0604030504040204" pitchFamily="34" charset="-128"/>
                <a:ea typeface="Meiryo" panose="020B0604030504040204" pitchFamily="34" charset="-128"/>
              </a:rPr>
              <a:t>　画像ファイル名を取得</a:t>
            </a:r>
            <a:endParaRPr lang="en-US" altLang="ja-JP" sz="1600" b="1" dirty="0">
              <a:latin typeface="Meiryo" panose="020B0604030504040204" pitchFamily="34" charset="-128"/>
              <a:ea typeface="Meiryo" panose="020B0604030504040204" pitchFamily="34" charset="-128"/>
            </a:endParaRPr>
          </a:p>
          <a:p>
            <a:pPr algn="l" defTabSz="309563" rtl="0" hangingPunct="0"/>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STEP1-2</a:t>
            </a:r>
          </a:p>
          <a:p>
            <a:pPr algn="l" defTabSz="309563" rtl="0" hangingPunct="0"/>
            <a:r>
              <a:rPr lang="ja-JP" altLang="en-US" sz="1600" b="1">
                <a:latin typeface="Meiryo" panose="020B0604030504040204" pitchFamily="34" charset="-128"/>
                <a:ea typeface="Meiryo" panose="020B0604030504040204" pitchFamily="34" charset="-128"/>
              </a:rPr>
              <a:t>　</a:t>
            </a:r>
            <a:r>
              <a:rPr lang="en-US" altLang="ja-JP" sz="1600" b="1" dirty="0">
                <a:latin typeface="Meiryo" panose="020B0604030504040204" pitchFamily="34" charset="-128"/>
                <a:ea typeface="Meiryo" panose="020B0604030504040204" pitchFamily="34" charset="-128"/>
              </a:rPr>
              <a:t>(232,64,64,1)</a:t>
            </a:r>
            <a:r>
              <a:rPr lang="ja-JP" altLang="en-US" sz="1600" b="1">
                <a:latin typeface="Meiryo" panose="020B0604030504040204" pitchFamily="34" charset="-128"/>
                <a:ea typeface="Meiryo" panose="020B0604030504040204" pitchFamily="34" charset="-128"/>
              </a:rPr>
              <a:t>の配列をあらかじめ作成</a:t>
            </a:r>
            <a:endParaRPr lang="en-US" altLang="ja-JP" sz="1600" b="1" dirty="0">
              <a:latin typeface="Meiryo" panose="020B0604030504040204" pitchFamily="34" charset="-128"/>
              <a:ea typeface="Meiryo" panose="020B0604030504040204" pitchFamily="34" charset="-128"/>
            </a:endParaRPr>
          </a:p>
          <a:p>
            <a:pPr algn="l" defTabSz="309563" rtl="0" hangingPunct="0"/>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STEP1-3</a:t>
            </a:r>
          </a:p>
          <a:p>
            <a:pPr algn="l" defTabSz="309563" rtl="0" hangingPunct="0"/>
            <a:r>
              <a:rPr lang="ja-JP" altLang="en-US" sz="1600" b="1">
                <a:latin typeface="Meiryo" panose="020B0604030504040204" pitchFamily="34" charset="-128"/>
                <a:ea typeface="Meiryo" panose="020B0604030504040204" pitchFamily="34" charset="-128"/>
              </a:rPr>
              <a:t>　画像ファイルの読み込みと配列への代入</a:t>
            </a:r>
            <a:endParaRPr lang="en-US" altLang="ja-JP" sz="1600" b="1" dirty="0">
              <a:latin typeface="Meiryo" panose="020B0604030504040204" pitchFamily="34" charset="-128"/>
              <a:ea typeface="Meiryo" panose="020B0604030504040204" pitchFamily="34" charset="-128"/>
            </a:endParaRPr>
          </a:p>
          <a:p>
            <a:pPr algn="l" defTabSz="309563" rtl="0" hangingPunct="0"/>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STEP1-4</a:t>
            </a:r>
          </a:p>
          <a:p>
            <a:r>
              <a:rPr lang="ja-JP" altLang="en-US" sz="1600" b="1">
                <a:latin typeface="Meiryo" panose="020B0604030504040204" pitchFamily="34" charset="-128"/>
                <a:ea typeface="Meiryo" panose="020B0604030504040204" pitchFamily="34" charset="-128"/>
              </a:rPr>
              <a:t>　</a:t>
            </a:r>
            <a:r>
              <a:rPr lang="en" altLang="ja-JP" sz="1600" b="1" dirty="0" err="1">
                <a:latin typeface="Meiryo" panose="020B0604030504040204" pitchFamily="34" charset="-128"/>
                <a:ea typeface="Meiryo" panose="020B0604030504040204" pitchFamily="34" charset="-128"/>
              </a:rPr>
              <a:t>x_train</a:t>
            </a:r>
            <a:r>
              <a:rPr lang="en" altLang="ja-JP" sz="1600" b="1" dirty="0">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特徴量</a:t>
            </a:r>
            <a:r>
              <a:rPr lang="en-US" altLang="ja-JP" sz="1600" b="1" dirty="0">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と</a:t>
            </a:r>
            <a:r>
              <a:rPr lang="en" altLang="ja-JP" sz="1600" b="1" dirty="0" err="1">
                <a:latin typeface="Meiryo" panose="020B0604030504040204" pitchFamily="34" charset="-128"/>
                <a:ea typeface="Meiryo" panose="020B0604030504040204" pitchFamily="34" charset="-128"/>
              </a:rPr>
              <a:t>y_train</a:t>
            </a:r>
            <a:r>
              <a:rPr lang="en" altLang="ja-JP" sz="1600" b="1" dirty="0">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正解</a:t>
            </a:r>
            <a:r>
              <a:rPr lang="en-US" altLang="ja-JP" sz="1600" b="1" dirty="0">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を作成</a:t>
            </a:r>
          </a:p>
        </p:txBody>
      </p:sp>
      <p:cxnSp>
        <p:nvCxnSpPr>
          <p:cNvPr id="7" name="直線コネクタ 6">
            <a:extLst>
              <a:ext uri="{FF2B5EF4-FFF2-40B4-BE49-F238E27FC236}">
                <a16:creationId xmlns:a16="http://schemas.microsoft.com/office/drawing/2014/main" id="{C1E4579F-B6E3-3509-4915-430C6BC62D33}"/>
              </a:ext>
            </a:extLst>
          </p:cNvPr>
          <p:cNvCxnSpPr>
            <a:cxnSpLocks/>
          </p:cNvCxnSpPr>
          <p:nvPr/>
        </p:nvCxnSpPr>
        <p:spPr>
          <a:xfrm flipH="1">
            <a:off x="3733800" y="1024927"/>
            <a:ext cx="1143000"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253169E2-5D28-AE88-5590-0C554BB6A1EC}"/>
              </a:ext>
            </a:extLst>
          </p:cNvPr>
          <p:cNvSpPr/>
          <p:nvPr/>
        </p:nvSpPr>
        <p:spPr>
          <a:xfrm>
            <a:off x="2895600" y="918609"/>
            <a:ext cx="838200" cy="381000"/>
          </a:xfrm>
          <a:prstGeom prst="rect">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ニューラルネットワークとは(軽く復習)">
            <a:extLst>
              <a:ext uri="{FF2B5EF4-FFF2-40B4-BE49-F238E27FC236}">
                <a16:creationId xmlns:a16="http://schemas.microsoft.com/office/drawing/2014/main" id="{23DABF7D-7FFD-70A0-41BC-B4845ACFE3D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 </a:t>
            </a:r>
            <a:r>
              <a:rPr lang="ja-JP" altLang="en-US" sz="2400" b="1">
                <a:latin typeface="Meiryo" panose="020B0604030504040204" pitchFamily="34" charset="-128"/>
                <a:ea typeface="Meiryo" panose="020B0604030504040204" pitchFamily="34" charset="-128"/>
              </a:rPr>
              <a:t>のコードまとめ</a:t>
            </a:r>
            <a:endParaRPr sz="2400" b="1" dirty="0">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BDCA0355-B4EB-A48C-F87B-A6C7C7969182}"/>
              </a:ext>
            </a:extLst>
          </p:cNvPr>
          <p:cNvSpPr>
            <a:spLocks noGrp="1"/>
          </p:cNvSpPr>
          <p:nvPr>
            <p:ph type="sldNum" sz="quarter" idx="2"/>
          </p:nvPr>
        </p:nvSpPr>
        <p:spPr/>
        <p:txBody>
          <a:bodyPr/>
          <a:lstStyle/>
          <a:p>
            <a:fld id="{86CB4B4D-7CA3-9044-876B-883B54F8677D}" type="slidenum">
              <a:rPr lang="en-US" altLang="ja-JP" smtClean="0"/>
              <a:t>54</a:t>
            </a:fld>
            <a:endParaRPr lang="ja-JP" altLang="en-US"/>
          </a:p>
        </p:txBody>
      </p:sp>
    </p:spTree>
    <p:extLst>
      <p:ext uri="{BB962C8B-B14F-4D97-AF65-F5344CB8AC3E}">
        <p14:creationId xmlns:p14="http://schemas.microsoft.com/office/powerpoint/2010/main" val="112788490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4AF75-69AF-AA68-6203-0FDD1F9AB757}"/>
            </a:ext>
          </a:extLst>
        </p:cNvPr>
        <p:cNvGrpSpPr/>
        <p:nvPr/>
      </p:nvGrpSpPr>
      <p:grpSpPr>
        <a:xfrm>
          <a:off x="0" y="0"/>
          <a:ext cx="0" cy="0"/>
          <a:chOff x="0" y="0"/>
          <a:chExt cx="0" cy="0"/>
        </a:xfrm>
      </p:grpSpPr>
      <p:sp>
        <p:nvSpPr>
          <p:cNvPr id="525" name="前処理のゴール">
            <a:extLst>
              <a:ext uri="{FF2B5EF4-FFF2-40B4-BE49-F238E27FC236}">
                <a16:creationId xmlns:a16="http://schemas.microsoft.com/office/drawing/2014/main" id="{540E2353-D680-98A0-6266-8CE061B82029}"/>
              </a:ext>
            </a:extLst>
          </p:cNvPr>
          <p:cNvSpPr txBox="1"/>
          <p:nvPr/>
        </p:nvSpPr>
        <p:spPr>
          <a:xfrm>
            <a:off x="152400" y="590550"/>
            <a:ext cx="1577355" cy="34624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dirty="0">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AA7700CB-583E-0C0D-F824-68D12DD8F06E}"/>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dirty="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dirty="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dirty="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dirty="0">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値が</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dirty="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dirty="0">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b="1" dirty="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dirty="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dirty="0" err="1">
                <a:solidFill>
                  <a:srgbClr val="0070C0"/>
                </a:solidFill>
                <a:latin typeface="Meiryo" panose="020B0604030504040204" pitchFamily="34" charset="-128"/>
                <a:ea typeface="Meiryo" panose="020B0604030504040204" pitchFamily="34" charset="-128"/>
              </a:rPr>
              <a:t>x_train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dirty="0" err="1">
                <a:solidFill>
                  <a:srgbClr val="0070C0"/>
                </a:solidFill>
                <a:latin typeface="Meiryo" panose="020B0604030504040204" pitchFamily="34" charset="-128"/>
                <a:ea typeface="Meiryo" panose="020B0604030504040204" pitchFamily="34" charset="-128"/>
              </a:rPr>
              <a:t>y_train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dirty="0">
                <a:latin typeface="Meiryo" panose="020B0604030504040204" pitchFamily="34" charset="-128"/>
                <a:ea typeface="Meiryo" panose="020B0604030504040204" pitchFamily="34" charset="-128"/>
              </a:rPr>
              <a:t>STEP1-3</a:t>
            </a:r>
            <a:r>
              <a:rPr lang="ja-JP" altLang="en-US" sz="1600">
                <a:latin typeface="Meiryo" panose="020B0604030504040204" pitchFamily="34" charset="-128"/>
                <a:ea typeface="Meiryo" panose="020B0604030504040204" pitchFamily="34" charset="-128"/>
              </a:rPr>
              <a:t>の配列をランダムにシャッフルして、</a:t>
            </a:r>
            <a:r>
              <a:rPr lang="en" altLang="ja-JP" sz="1600" dirty="0" err="1">
                <a:latin typeface="Meiryo" panose="020B0604030504040204" pitchFamily="34" charset="-128"/>
                <a:ea typeface="Meiryo" panose="020B0604030504040204" pitchFamily="34" charset="-128"/>
              </a:rPr>
              <a:t>x_train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dirty="0" err="1">
                <a:latin typeface="Meiryo" panose="020B0604030504040204" pitchFamily="34" charset="-128"/>
                <a:ea typeface="Meiryo" panose="020B0604030504040204" pitchFamily="34" charset="-128"/>
              </a:rPr>
              <a:t>y_train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endParaRPr lang="en-US" altLang="ja-JP" sz="1600" dirty="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dirty="0" err="1">
                <a:latin typeface="Meiryo" panose="020B0604030504040204" pitchFamily="34" charset="-128"/>
                <a:ea typeface="Meiryo" panose="020B0604030504040204" pitchFamily="34" charset="-128"/>
              </a:rPr>
              <a:t>x_train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a:t>
            </a:r>
            <a:r>
              <a:rPr lang="en-US" altLang="ja-JP" sz="1600" dirty="0" err="1">
                <a:latin typeface="Meiryo" panose="020B0604030504040204" pitchFamily="34" charset="-128"/>
                <a:ea typeface="Meiryo" panose="020B0604030504040204" pitchFamily="34" charset="-128"/>
              </a:rPr>
              <a:t>y_train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(232,1)</a:t>
            </a:r>
            <a:r>
              <a:rPr lang="ja-JP" altLang="en-US" sz="1600">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1573256C-AEF9-1D17-67CE-A381D331C23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46CE71F4-89A1-859A-25DC-DBC27A3F1896}"/>
              </a:ext>
            </a:extLst>
          </p:cNvPr>
          <p:cNvSpPr>
            <a:spLocks noGrp="1"/>
          </p:cNvSpPr>
          <p:nvPr>
            <p:ph type="sldNum" sz="quarter" idx="2"/>
          </p:nvPr>
        </p:nvSpPr>
        <p:spPr/>
        <p:txBody>
          <a:bodyPr/>
          <a:lstStyle/>
          <a:p>
            <a:fld id="{86CB4B4D-7CA3-9044-876B-883B54F8677D}" type="slidenum">
              <a:rPr lang="en-US" altLang="ja-JP" smtClean="0"/>
              <a:t>55</a:t>
            </a:fld>
            <a:endParaRPr lang="ja-JP" altLang="en-US"/>
          </a:p>
        </p:txBody>
      </p:sp>
    </p:spTree>
    <p:extLst>
      <p:ext uri="{BB962C8B-B14F-4D97-AF65-F5344CB8AC3E}">
        <p14:creationId xmlns:p14="http://schemas.microsoft.com/office/powerpoint/2010/main" val="123632089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線形回帰で88歳の歯周病の歯の本数を予測する"/>
          <p:cNvSpPr txBox="1"/>
          <p:nvPr/>
        </p:nvSpPr>
        <p:spPr>
          <a:xfrm>
            <a:off x="265470" y="17372"/>
            <a:ext cx="3896941"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0CE70779-3F11-AE9B-64C9-34BD3B33C0D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409" y="1351908"/>
            <a:ext cx="6197716" cy="3486215"/>
          </a:xfrm>
          <a:prstGeom prst="rect">
            <a:avLst/>
          </a:prstGeom>
        </p:spPr>
      </p:pic>
      <p:sp>
        <p:nvSpPr>
          <p:cNvPr id="3" name="object 10">
            <a:extLst>
              <a:ext uri="{FF2B5EF4-FFF2-40B4-BE49-F238E27FC236}">
                <a16:creationId xmlns:a16="http://schemas.microsoft.com/office/drawing/2014/main" id="{A84C7DA8-9022-30CA-A368-66AF46FDFD63}"/>
              </a:ext>
            </a:extLst>
          </p:cNvPr>
          <p:cNvSpPr txBox="1"/>
          <p:nvPr/>
        </p:nvSpPr>
        <p:spPr>
          <a:xfrm>
            <a:off x="4162411" y="2571750"/>
            <a:ext cx="3057525" cy="359073"/>
          </a:xfrm>
          <a:prstGeom prst="rect">
            <a:avLst/>
          </a:prstGeom>
          <a:solidFill>
            <a:srgbClr val="EC7C30"/>
          </a:solidFill>
          <a:ln w="12700">
            <a:solidFill>
              <a:srgbClr val="172C51"/>
            </a:solidFill>
          </a:ln>
        </p:spPr>
        <p:txBody>
          <a:bodyPr vert="horz" wrap="square" lIns="0" tIns="0" rIns="0" bIns="0" rtlCol="0">
            <a:spAutoFit/>
          </a:bodyPr>
          <a:lstStyle/>
          <a:p>
            <a:pPr marL="69056">
              <a:lnSpc>
                <a:spcPts val="2805"/>
              </a:lnSpc>
            </a:pPr>
            <a:r>
              <a:rPr sz="2400" b="1" dirty="0">
                <a:latin typeface="YuGothic"/>
                <a:cs typeface="YuGothic"/>
              </a:rPr>
              <a:t>演習</a:t>
            </a:r>
            <a:r>
              <a:rPr lang="en-US" altLang="ja-JP" sz="2400" b="1" dirty="0">
                <a:latin typeface="YuGothic"/>
                <a:cs typeface="YuGothic"/>
              </a:rPr>
              <a:t>18</a:t>
            </a:r>
            <a:r>
              <a:rPr sz="2400" b="1" spc="-4" dirty="0">
                <a:latin typeface="YuGothic"/>
                <a:cs typeface="YuGothic"/>
              </a:rPr>
              <a:t>コード.</a:t>
            </a:r>
            <a:r>
              <a:rPr sz="2400" b="1" spc="-8" dirty="0">
                <a:latin typeface="YuGothic"/>
                <a:cs typeface="YuGothic"/>
              </a:rPr>
              <a:t>ipynb</a:t>
            </a:r>
            <a:endParaRPr sz="2400" dirty="0">
              <a:latin typeface="YuGothic"/>
              <a:cs typeface="YuGothic"/>
            </a:endParaRPr>
          </a:p>
        </p:txBody>
      </p:sp>
      <p:sp>
        <p:nvSpPr>
          <p:cNvPr id="5" name="スライド番号プレースホルダー 4">
            <a:extLst>
              <a:ext uri="{FF2B5EF4-FFF2-40B4-BE49-F238E27FC236}">
                <a16:creationId xmlns:a16="http://schemas.microsoft.com/office/drawing/2014/main" id="{D5E140D8-588C-3694-59DB-2661621E6EBE}"/>
              </a:ext>
            </a:extLst>
          </p:cNvPr>
          <p:cNvSpPr>
            <a:spLocks noGrp="1"/>
          </p:cNvSpPr>
          <p:nvPr>
            <p:ph type="sldNum" sz="quarter" idx="2"/>
          </p:nvPr>
        </p:nvSpPr>
        <p:spPr/>
        <p:txBody>
          <a:bodyPr/>
          <a:lstStyle/>
          <a:p>
            <a:fld id="{86CB4B4D-7CA3-9044-876B-883B54F8677D}" type="slidenum">
              <a:rPr lang="en-US" altLang="ja-JP" smtClean="0"/>
              <a:t>56</a:t>
            </a:fld>
            <a:endParaRPr lang="ja-JP" altLang="en-US"/>
          </a:p>
        </p:txBody>
      </p:sp>
      <p:sp>
        <p:nvSpPr>
          <p:cNvPr id="6" name="ニューラルネットワークとは(軽く復習)">
            <a:extLst>
              <a:ext uri="{FF2B5EF4-FFF2-40B4-BE49-F238E27FC236}">
                <a16:creationId xmlns:a16="http://schemas.microsoft.com/office/drawing/2014/main" id="{A3B23A04-4BF0-A6EF-AA8E-BCD8E748CA6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①学習モデルの選択(今回は線形回帰)…">
            <a:extLst>
              <a:ext uri="{FF2B5EF4-FFF2-40B4-BE49-F238E27FC236}">
                <a16:creationId xmlns:a16="http://schemas.microsoft.com/office/drawing/2014/main" id="{FD9C2892-D027-1A65-32DD-841171622565}"/>
              </a:ext>
            </a:extLst>
          </p:cNvPr>
          <p:cNvSpPr txBox="1"/>
          <p:nvPr/>
        </p:nvSpPr>
        <p:spPr>
          <a:xfrm>
            <a:off x="0" y="502640"/>
            <a:ext cx="5334000"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STEP0：Google </a:t>
            </a:r>
            <a:r>
              <a:rPr lang="en-US" sz="2000" b="1" dirty="0" err="1">
                <a:latin typeface="Hiragino Maru Gothic ProN W4" panose="020F0400000000000000" pitchFamily="34" charset="-128"/>
                <a:ea typeface="Hiragino Maru Gothic ProN W4" panose="020F0400000000000000" pitchFamily="34" charset="-128"/>
              </a:rPr>
              <a:t>Colaboratoryの立ち上げ</a:t>
            </a:r>
            <a:endParaRPr lang="en-US" sz="2000" b="1" dirty="0">
              <a:latin typeface="Hiragino Maru Gothic ProN W4" panose="020F0400000000000000" pitchFamily="34" charset="-128"/>
              <a:ea typeface="Hiragino Maru Gothic ProN W4" panose="020F0400000000000000" pitchFamily="34" charset="-128"/>
            </a:endParaRPr>
          </a:p>
        </p:txBody>
      </p:sp>
      <p:sp>
        <p:nvSpPr>
          <p:cNvPr id="8" name="①学習モデルの選択…">
            <a:extLst>
              <a:ext uri="{FF2B5EF4-FFF2-40B4-BE49-F238E27FC236}">
                <a16:creationId xmlns:a16="http://schemas.microsoft.com/office/drawing/2014/main" id="{C0DC1C56-DDBA-B45E-ECD9-7890166A90FD}"/>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987552"/>
            <a:ext cx="7491413" cy="3833813"/>
            <a:chOff x="-6350" y="1316736"/>
            <a:chExt cx="9988550" cy="5111750"/>
          </a:xfrm>
        </p:grpSpPr>
        <p:pic>
          <p:nvPicPr>
            <p:cNvPr id="3" name="object 3"/>
            <p:cNvPicPr/>
            <p:nvPr/>
          </p:nvPicPr>
          <p:blipFill>
            <a:blip r:embed="rId2" cstate="print"/>
            <a:stretch>
              <a:fillRect/>
            </a:stretch>
          </p:blipFill>
          <p:spPr>
            <a:xfrm>
              <a:off x="419100" y="1316736"/>
              <a:ext cx="9563100" cy="5111496"/>
            </a:xfrm>
            <a:prstGeom prst="rect">
              <a:avLst/>
            </a:prstGeom>
          </p:spPr>
        </p:pic>
        <p:sp>
          <p:nvSpPr>
            <p:cNvPr id="4" name="object 4"/>
            <p:cNvSpPr/>
            <p:nvPr/>
          </p:nvSpPr>
          <p:spPr>
            <a:xfrm>
              <a:off x="479298" y="4752594"/>
              <a:ext cx="7063740" cy="789940"/>
            </a:xfrm>
            <a:custGeom>
              <a:avLst/>
              <a:gdLst/>
              <a:ahLst/>
              <a:cxnLst/>
              <a:rect l="l" t="t" r="r" b="b"/>
              <a:pathLst>
                <a:path w="7063740" h="789939">
                  <a:moveTo>
                    <a:pt x="0" y="789431"/>
                  </a:moveTo>
                  <a:lnTo>
                    <a:pt x="2098548" y="789431"/>
                  </a:lnTo>
                  <a:lnTo>
                    <a:pt x="2098548" y="105155"/>
                  </a:lnTo>
                  <a:lnTo>
                    <a:pt x="0" y="105155"/>
                  </a:lnTo>
                  <a:lnTo>
                    <a:pt x="0" y="789431"/>
                  </a:lnTo>
                  <a:close/>
                </a:path>
                <a:path w="7063740" h="789939">
                  <a:moveTo>
                    <a:pt x="5269992" y="661415"/>
                  </a:moveTo>
                  <a:lnTo>
                    <a:pt x="7063740" y="661415"/>
                  </a:lnTo>
                  <a:lnTo>
                    <a:pt x="7063740" y="0"/>
                  </a:lnTo>
                  <a:lnTo>
                    <a:pt x="5269992" y="0"/>
                  </a:lnTo>
                  <a:lnTo>
                    <a:pt x="5269992" y="661415"/>
                  </a:lnTo>
                  <a:close/>
                </a:path>
              </a:pathLst>
            </a:custGeom>
            <a:ln w="28575">
              <a:solidFill>
                <a:srgbClr val="FF0000"/>
              </a:solidFill>
            </a:ln>
          </p:spPr>
          <p:txBody>
            <a:bodyPr wrap="square" lIns="0" tIns="0" rIns="0" bIns="0" rtlCol="0"/>
            <a:lstStyle/>
            <a:p>
              <a:endParaRPr sz="844"/>
            </a:p>
          </p:txBody>
        </p:sp>
        <p:sp>
          <p:nvSpPr>
            <p:cNvPr id="5" name="object 5"/>
            <p:cNvSpPr/>
            <p:nvPr/>
          </p:nvSpPr>
          <p:spPr>
            <a:xfrm>
              <a:off x="5340096" y="4651247"/>
              <a:ext cx="756285" cy="864235"/>
            </a:xfrm>
            <a:custGeom>
              <a:avLst/>
              <a:gdLst/>
              <a:ahLst/>
              <a:cxnLst/>
              <a:rect l="l" t="t" r="r" b="b"/>
              <a:pathLst>
                <a:path w="756285" h="864235">
                  <a:moveTo>
                    <a:pt x="377951" y="0"/>
                  </a:moveTo>
                  <a:lnTo>
                    <a:pt x="377951" y="216026"/>
                  </a:lnTo>
                  <a:lnTo>
                    <a:pt x="0" y="216026"/>
                  </a:lnTo>
                  <a:lnTo>
                    <a:pt x="0" y="648080"/>
                  </a:lnTo>
                  <a:lnTo>
                    <a:pt x="377951" y="648080"/>
                  </a:lnTo>
                  <a:lnTo>
                    <a:pt x="377951" y="864107"/>
                  </a:lnTo>
                  <a:lnTo>
                    <a:pt x="755903" y="432053"/>
                  </a:lnTo>
                  <a:lnTo>
                    <a:pt x="377951" y="0"/>
                  </a:lnTo>
                  <a:close/>
                </a:path>
              </a:pathLst>
            </a:custGeom>
            <a:solidFill>
              <a:srgbClr val="FF0000"/>
            </a:solidFill>
          </p:spPr>
          <p:txBody>
            <a:bodyPr wrap="square" lIns="0" tIns="0" rIns="0" bIns="0" rtlCol="0"/>
            <a:lstStyle/>
            <a:p>
              <a:endParaRPr sz="844"/>
            </a:p>
          </p:txBody>
        </p:sp>
        <p:sp>
          <p:nvSpPr>
            <p:cNvPr id="6" name="object 6"/>
            <p:cNvSpPr/>
            <p:nvPr/>
          </p:nvSpPr>
          <p:spPr>
            <a:xfrm>
              <a:off x="5340096" y="4651247"/>
              <a:ext cx="756285" cy="864235"/>
            </a:xfrm>
            <a:custGeom>
              <a:avLst/>
              <a:gdLst/>
              <a:ahLst/>
              <a:cxnLst/>
              <a:rect l="l" t="t" r="r" b="b"/>
              <a:pathLst>
                <a:path w="756285" h="864235">
                  <a:moveTo>
                    <a:pt x="0" y="648080"/>
                  </a:moveTo>
                  <a:lnTo>
                    <a:pt x="377951" y="648080"/>
                  </a:lnTo>
                  <a:lnTo>
                    <a:pt x="377951" y="864107"/>
                  </a:lnTo>
                  <a:lnTo>
                    <a:pt x="755903" y="432053"/>
                  </a:lnTo>
                  <a:lnTo>
                    <a:pt x="377951" y="0"/>
                  </a:lnTo>
                  <a:lnTo>
                    <a:pt x="377951" y="216026"/>
                  </a:lnTo>
                  <a:lnTo>
                    <a:pt x="0" y="216026"/>
                  </a:lnTo>
                  <a:lnTo>
                    <a:pt x="0" y="648080"/>
                  </a:lnTo>
                  <a:close/>
                </a:path>
              </a:pathLst>
            </a:custGeom>
            <a:ln w="12700">
              <a:solidFill>
                <a:srgbClr val="172C51"/>
              </a:solidFill>
            </a:ln>
          </p:spPr>
          <p:txBody>
            <a:bodyPr wrap="square" lIns="0" tIns="0" rIns="0" bIns="0" rtlCol="0"/>
            <a:lstStyle/>
            <a:p>
              <a:endParaRPr sz="844"/>
            </a:p>
          </p:txBody>
        </p:sp>
        <p:sp>
          <p:nvSpPr>
            <p:cNvPr id="7" name="object 7"/>
            <p:cNvSpPr/>
            <p:nvPr/>
          </p:nvSpPr>
          <p:spPr>
            <a:xfrm>
              <a:off x="0" y="4751832"/>
              <a:ext cx="692150" cy="864235"/>
            </a:xfrm>
            <a:custGeom>
              <a:avLst/>
              <a:gdLst/>
              <a:ahLst/>
              <a:cxnLst/>
              <a:rect l="l" t="t" r="r" b="b"/>
              <a:pathLst>
                <a:path w="692150" h="864235">
                  <a:moveTo>
                    <a:pt x="345948" y="0"/>
                  </a:moveTo>
                  <a:lnTo>
                    <a:pt x="345948" y="216027"/>
                  </a:lnTo>
                  <a:lnTo>
                    <a:pt x="0" y="216027"/>
                  </a:lnTo>
                  <a:lnTo>
                    <a:pt x="0" y="648081"/>
                  </a:lnTo>
                  <a:lnTo>
                    <a:pt x="345948" y="648081"/>
                  </a:lnTo>
                  <a:lnTo>
                    <a:pt x="345948" y="864108"/>
                  </a:lnTo>
                  <a:lnTo>
                    <a:pt x="691896" y="432054"/>
                  </a:lnTo>
                  <a:lnTo>
                    <a:pt x="345948" y="0"/>
                  </a:lnTo>
                  <a:close/>
                </a:path>
              </a:pathLst>
            </a:custGeom>
            <a:solidFill>
              <a:srgbClr val="FF0000"/>
            </a:solidFill>
          </p:spPr>
          <p:txBody>
            <a:bodyPr wrap="square" lIns="0" tIns="0" rIns="0" bIns="0" rtlCol="0"/>
            <a:lstStyle/>
            <a:p>
              <a:endParaRPr sz="844"/>
            </a:p>
          </p:txBody>
        </p:sp>
        <p:sp>
          <p:nvSpPr>
            <p:cNvPr id="8" name="object 8"/>
            <p:cNvSpPr/>
            <p:nvPr/>
          </p:nvSpPr>
          <p:spPr>
            <a:xfrm>
              <a:off x="0" y="4751832"/>
              <a:ext cx="692150" cy="864235"/>
            </a:xfrm>
            <a:custGeom>
              <a:avLst/>
              <a:gdLst/>
              <a:ahLst/>
              <a:cxnLst/>
              <a:rect l="l" t="t" r="r" b="b"/>
              <a:pathLst>
                <a:path w="692150" h="864235">
                  <a:moveTo>
                    <a:pt x="0" y="216027"/>
                  </a:moveTo>
                  <a:lnTo>
                    <a:pt x="345948" y="216027"/>
                  </a:lnTo>
                  <a:lnTo>
                    <a:pt x="345948" y="0"/>
                  </a:lnTo>
                  <a:lnTo>
                    <a:pt x="691896" y="432054"/>
                  </a:lnTo>
                  <a:lnTo>
                    <a:pt x="345948" y="864108"/>
                  </a:lnTo>
                  <a:lnTo>
                    <a:pt x="345948" y="648081"/>
                  </a:lnTo>
                  <a:lnTo>
                    <a:pt x="0" y="648081"/>
                  </a:lnTo>
                  <a:lnTo>
                    <a:pt x="0" y="216027"/>
                  </a:lnTo>
                  <a:close/>
                </a:path>
              </a:pathLst>
            </a:custGeom>
            <a:ln w="12700">
              <a:solidFill>
                <a:srgbClr val="172C51"/>
              </a:solidFill>
            </a:ln>
          </p:spPr>
          <p:txBody>
            <a:bodyPr wrap="square" lIns="0" tIns="0" rIns="0" bIns="0" rtlCol="0"/>
            <a:lstStyle/>
            <a:p>
              <a:endParaRPr sz="844"/>
            </a:p>
          </p:txBody>
        </p:sp>
      </p:grpSp>
      <p:sp>
        <p:nvSpPr>
          <p:cNvPr id="9" name="object 9"/>
          <p:cNvSpPr txBox="1">
            <a:spLocks noGrp="1"/>
          </p:cNvSpPr>
          <p:nvPr>
            <p:ph type="title"/>
          </p:nvPr>
        </p:nvSpPr>
        <p:spPr>
          <a:xfrm>
            <a:off x="418414" y="535898"/>
            <a:ext cx="8644414" cy="332303"/>
          </a:xfrm>
          <a:prstGeom prst="rect">
            <a:avLst/>
          </a:prstGeom>
        </p:spPr>
        <p:txBody>
          <a:bodyPr vert="horz" wrap="square" lIns="0" tIns="9049" rIns="0" bIns="0" rtlCol="0" anchor="ctr">
            <a:spAutoFit/>
          </a:bodyPr>
          <a:lstStyle/>
          <a:p>
            <a:pPr marL="9525">
              <a:spcBef>
                <a:spcPts val="71"/>
              </a:spcBef>
              <a:tabLst>
                <a:tab pos="2445544" algn="l"/>
              </a:tabLst>
            </a:pPr>
            <a:r>
              <a:rPr sz="2100" b="1" spc="-30">
                <a:latin typeface="YuGothic"/>
                <a:cs typeface="YuGothic"/>
              </a:rPr>
              <a:t>検索</a:t>
            </a:r>
            <a:r>
              <a:rPr sz="2100" b="1">
                <a:latin typeface="YuGothic"/>
                <a:cs typeface="YuGothic"/>
              </a:rPr>
              <a:t>google</a:t>
            </a:r>
            <a:r>
              <a:rPr sz="2100" b="1" spc="-53">
                <a:latin typeface="YuGothic"/>
                <a:cs typeface="YuGothic"/>
              </a:rPr>
              <a:t> </a:t>
            </a:r>
            <a:r>
              <a:rPr sz="2100" b="1" spc="-8">
                <a:latin typeface="YuGothic"/>
                <a:cs typeface="YuGothic"/>
              </a:rPr>
              <a:t>colab</a:t>
            </a:r>
            <a:r>
              <a:rPr sz="2100" b="1">
                <a:latin typeface="YuGothic"/>
                <a:cs typeface="YuGothic"/>
              </a:rPr>
              <a:t>	</a:t>
            </a:r>
            <a:r>
              <a:rPr sz="2100" b="1" u="sng">
                <a:solidFill>
                  <a:srgbClr val="944F71"/>
                </a:solidFill>
                <a:uFill>
                  <a:solidFill>
                    <a:srgbClr val="944F71"/>
                  </a:solidFill>
                </a:uFill>
                <a:latin typeface="YuGothic"/>
                <a:cs typeface="YuGothic"/>
                <a:hlinkClick r:id="rId3"/>
              </a:rPr>
              <a:t>Colaboratory</a:t>
            </a:r>
            <a:r>
              <a:rPr sz="2100" b="1" u="sng" spc="-49">
                <a:solidFill>
                  <a:srgbClr val="944F71"/>
                </a:solidFill>
                <a:uFill>
                  <a:solidFill>
                    <a:srgbClr val="944F71"/>
                  </a:solidFill>
                </a:uFill>
                <a:latin typeface="YuGothic"/>
                <a:cs typeface="YuGothic"/>
                <a:hlinkClick r:id="rId3"/>
              </a:rPr>
              <a:t> </a:t>
            </a:r>
            <a:r>
              <a:rPr sz="2100" b="1" u="sng" spc="-26">
                <a:solidFill>
                  <a:srgbClr val="944F71"/>
                </a:solidFill>
                <a:uFill>
                  <a:solidFill>
                    <a:srgbClr val="944F71"/>
                  </a:solidFill>
                </a:uFill>
                <a:latin typeface="YuGothic"/>
                <a:cs typeface="YuGothic"/>
                <a:hlinkClick r:id="rId3"/>
              </a:rPr>
              <a:t>へようこ</a:t>
            </a:r>
            <a:r>
              <a:rPr sz="2100" b="1" u="sng">
                <a:solidFill>
                  <a:srgbClr val="944F71"/>
                </a:solidFill>
                <a:uFill>
                  <a:solidFill>
                    <a:srgbClr val="944F71"/>
                  </a:solidFill>
                </a:uFill>
                <a:latin typeface="YuGothic"/>
                <a:cs typeface="YuGothic"/>
                <a:hlinkClick r:id="rId3"/>
              </a:rPr>
              <a:t>そ</a:t>
            </a:r>
            <a:r>
              <a:rPr sz="2100" b="1" u="sng" spc="-60">
                <a:solidFill>
                  <a:srgbClr val="944F71"/>
                </a:solidFill>
                <a:uFill>
                  <a:solidFill>
                    <a:srgbClr val="944F71"/>
                  </a:solidFill>
                </a:uFill>
                <a:latin typeface="YuGothic"/>
                <a:cs typeface="YuGothic"/>
                <a:hlinkClick r:id="rId3"/>
              </a:rPr>
              <a:t> </a:t>
            </a:r>
            <a:r>
              <a:rPr sz="2100" b="1" u="sng">
                <a:solidFill>
                  <a:srgbClr val="944F71"/>
                </a:solidFill>
                <a:uFill>
                  <a:solidFill>
                    <a:srgbClr val="944F71"/>
                  </a:solidFill>
                </a:uFill>
                <a:latin typeface="YuGothic"/>
                <a:cs typeface="YuGothic"/>
                <a:hlinkClick r:id="rId3"/>
              </a:rPr>
              <a:t>-</a:t>
            </a:r>
            <a:r>
              <a:rPr sz="2100" b="1" u="sng" spc="-71">
                <a:solidFill>
                  <a:srgbClr val="944F71"/>
                </a:solidFill>
                <a:uFill>
                  <a:solidFill>
                    <a:srgbClr val="944F71"/>
                  </a:solidFill>
                </a:uFill>
                <a:latin typeface="YuGothic"/>
                <a:cs typeface="YuGothic"/>
                <a:hlinkClick r:id="rId3"/>
              </a:rPr>
              <a:t> </a:t>
            </a:r>
            <a:r>
              <a:rPr sz="2100" b="1" u="sng">
                <a:solidFill>
                  <a:srgbClr val="944F71"/>
                </a:solidFill>
                <a:uFill>
                  <a:solidFill>
                    <a:srgbClr val="944F71"/>
                  </a:solidFill>
                </a:uFill>
                <a:latin typeface="YuGothic"/>
                <a:cs typeface="YuGothic"/>
                <a:hlinkClick r:id="rId3"/>
              </a:rPr>
              <a:t>Colaboratory</a:t>
            </a:r>
            <a:r>
              <a:rPr sz="2100" b="1" u="sng" spc="-45">
                <a:solidFill>
                  <a:srgbClr val="944F71"/>
                </a:solidFill>
                <a:uFill>
                  <a:solidFill>
                    <a:srgbClr val="944F71"/>
                  </a:solidFill>
                </a:uFill>
                <a:latin typeface="YuGothic"/>
                <a:cs typeface="YuGothic"/>
                <a:hlinkClick r:id="rId3"/>
              </a:rPr>
              <a:t> </a:t>
            </a:r>
            <a:r>
              <a:rPr sz="2100" b="1" u="sng">
                <a:solidFill>
                  <a:srgbClr val="944F71"/>
                </a:solidFill>
                <a:uFill>
                  <a:solidFill>
                    <a:srgbClr val="944F71"/>
                  </a:solidFill>
                </a:uFill>
                <a:latin typeface="YuGothic"/>
                <a:cs typeface="YuGothic"/>
                <a:hlinkClick r:id="rId3"/>
              </a:rPr>
              <a:t>-</a:t>
            </a:r>
            <a:r>
              <a:rPr sz="2100" b="1" u="sng" spc="-71">
                <a:solidFill>
                  <a:srgbClr val="944F71"/>
                </a:solidFill>
                <a:uFill>
                  <a:solidFill>
                    <a:srgbClr val="944F71"/>
                  </a:solidFill>
                </a:uFill>
                <a:latin typeface="YuGothic"/>
                <a:cs typeface="YuGothic"/>
                <a:hlinkClick r:id="rId3"/>
              </a:rPr>
              <a:t> </a:t>
            </a:r>
            <a:r>
              <a:rPr sz="2100" b="1" u="sng" spc="-8">
                <a:solidFill>
                  <a:srgbClr val="944F71"/>
                </a:solidFill>
                <a:uFill>
                  <a:solidFill>
                    <a:srgbClr val="944F71"/>
                  </a:solidFill>
                </a:uFill>
                <a:latin typeface="YuGothic"/>
                <a:cs typeface="YuGothic"/>
                <a:hlinkClick r:id="rId3"/>
              </a:rPr>
              <a:t>Google</a:t>
            </a:r>
            <a:endParaRPr sz="2100">
              <a:latin typeface="YuGothic"/>
              <a:cs typeface="YuGothic"/>
            </a:endParaRPr>
          </a:p>
        </p:txBody>
      </p:sp>
      <p:sp>
        <p:nvSpPr>
          <p:cNvPr id="10" name="object 10"/>
          <p:cNvSpPr txBox="1"/>
          <p:nvPr/>
        </p:nvSpPr>
        <p:spPr>
          <a:xfrm>
            <a:off x="4288535" y="4320540"/>
            <a:ext cx="3057525" cy="359073"/>
          </a:xfrm>
          <a:prstGeom prst="rect">
            <a:avLst/>
          </a:prstGeom>
          <a:solidFill>
            <a:srgbClr val="EC7C30"/>
          </a:solidFill>
          <a:ln w="12700">
            <a:solidFill>
              <a:srgbClr val="172C51"/>
            </a:solidFill>
          </a:ln>
        </p:spPr>
        <p:txBody>
          <a:bodyPr vert="horz" wrap="square" lIns="0" tIns="0" rIns="0" bIns="0" rtlCol="0">
            <a:spAutoFit/>
          </a:bodyPr>
          <a:lstStyle/>
          <a:p>
            <a:pPr marL="69056">
              <a:lnSpc>
                <a:spcPts val="2805"/>
              </a:lnSpc>
            </a:pPr>
            <a:r>
              <a:rPr sz="2400" b="1" dirty="0">
                <a:latin typeface="YuGothic"/>
                <a:cs typeface="YuGothic"/>
              </a:rPr>
              <a:t>演習</a:t>
            </a:r>
            <a:r>
              <a:rPr lang="en-US" altLang="ja-JP" sz="2400" b="1" dirty="0">
                <a:latin typeface="YuGothic"/>
                <a:cs typeface="YuGothic"/>
              </a:rPr>
              <a:t>18</a:t>
            </a:r>
            <a:r>
              <a:rPr sz="2400" b="1" spc="-4" dirty="0">
                <a:latin typeface="YuGothic"/>
                <a:cs typeface="YuGothic"/>
              </a:rPr>
              <a:t>コード.</a:t>
            </a:r>
            <a:r>
              <a:rPr sz="2400" b="1" spc="-8" dirty="0">
                <a:latin typeface="YuGothic"/>
                <a:cs typeface="YuGothic"/>
              </a:rPr>
              <a:t>ipynb</a:t>
            </a:r>
            <a:endParaRPr sz="2400" dirty="0">
              <a:latin typeface="YuGothic"/>
              <a:cs typeface="YuGothic"/>
            </a:endParaRPr>
          </a:p>
        </p:txBody>
      </p:sp>
      <p:sp>
        <p:nvSpPr>
          <p:cNvPr id="11" name="スライド番号プレースホルダー 10">
            <a:extLst>
              <a:ext uri="{FF2B5EF4-FFF2-40B4-BE49-F238E27FC236}">
                <a16:creationId xmlns:a16="http://schemas.microsoft.com/office/drawing/2014/main" id="{BCE34962-017B-E534-30D8-5F0A67B9D4BE}"/>
              </a:ext>
            </a:extLst>
          </p:cNvPr>
          <p:cNvSpPr>
            <a:spLocks noGrp="1"/>
          </p:cNvSpPr>
          <p:nvPr>
            <p:ph type="sldNum" sz="quarter" idx="7"/>
          </p:nvPr>
        </p:nvSpPr>
        <p:spPr/>
        <p:txBody>
          <a:bodyPr/>
          <a:lstStyle/>
          <a:p>
            <a:fld id="{B6F15528-21DE-4FAA-801E-634DDDAF4B2B}" type="slidenum">
              <a:rPr lang="en-US" altLang="ja-JP" smtClean="0"/>
              <a:t>57</a:t>
            </a:fld>
            <a:endParaRPr lang="ja-JP"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A30A9-10A6-A508-5AFC-89D70C644EF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092F837-E645-F8D0-C54B-37516921BD5D}"/>
              </a:ext>
            </a:extLst>
          </p:cNvPr>
          <p:cNvSpPr txBox="1"/>
          <p:nvPr/>
        </p:nvSpPr>
        <p:spPr>
          <a:xfrm>
            <a:off x="268201" y="1150481"/>
            <a:ext cx="6886104"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rPr>
              <a:t>コード</a:t>
            </a:r>
            <a:r>
              <a:rPr lang="en-US" altLang="ja-JP" b="1" dirty="0">
                <a:solidFill>
                  <a:srgbClr val="002060"/>
                </a:solidFill>
                <a:latin typeface="Meiryo" panose="020B0604030504040204" pitchFamily="34" charset="-128"/>
                <a:ea typeface="Meiryo" panose="020B0604030504040204" pitchFamily="34" charset="-128"/>
              </a:rPr>
              <a:t>18-1</a:t>
            </a:r>
            <a:r>
              <a:rPr lang="ja-JP" altLang="en-US" b="1">
                <a:solidFill>
                  <a:srgbClr val="002060"/>
                </a:solidFill>
                <a:latin typeface="Meiryo" panose="020B0604030504040204" pitchFamily="34" charset="-128"/>
                <a:ea typeface="Meiryo" panose="020B0604030504040204" pitchFamily="34" charset="-128"/>
              </a:rPr>
              <a:t> ライブラリ・モジュール・関数のインポート</a:t>
            </a:r>
            <a:endParaRPr lang="en-US" altLang="ja-JP"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65F3E2A6-D9E9-5FE4-E590-CB56F1E85970}"/>
              </a:ext>
            </a:extLst>
          </p:cNvPr>
          <p:cNvSpPr/>
          <p:nvPr/>
        </p:nvSpPr>
        <p:spPr>
          <a:xfrm>
            <a:off x="219950" y="1581150"/>
            <a:ext cx="8610600" cy="1771048"/>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b="1" dirty="0">
                <a:solidFill>
                  <a:srgbClr val="AF00DB"/>
                </a:solidFill>
                <a:effectLst/>
                <a:latin typeface="Courier New" panose="02070309020205020404" pitchFamily="49" charset="0"/>
              </a:rPr>
              <a:t>import</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numpy</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as</a:t>
            </a:r>
            <a:r>
              <a:rPr lang="en" altLang="ja-JP" b="1" dirty="0">
                <a:solidFill>
                  <a:srgbClr val="000000"/>
                </a:solidFill>
                <a:effectLst/>
                <a:latin typeface="Courier New" panose="02070309020205020404" pitchFamily="49" charset="0"/>
              </a:rPr>
              <a:t> np</a:t>
            </a:r>
          </a:p>
          <a:p>
            <a:r>
              <a:rPr lang="en" altLang="ja-JP" b="1" dirty="0">
                <a:solidFill>
                  <a:srgbClr val="AF00DB"/>
                </a:solidFill>
                <a:effectLst/>
                <a:latin typeface="Courier New" panose="02070309020205020404" pitchFamily="49" charset="0"/>
              </a:rPr>
              <a:t>import</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os</a:t>
            </a:r>
            <a:endParaRPr lang="en" altLang="ja-JP" b="1" dirty="0">
              <a:solidFill>
                <a:srgbClr val="000000"/>
              </a:solidFill>
              <a:effectLst/>
              <a:latin typeface="Courier New" panose="02070309020205020404" pitchFamily="49" charset="0"/>
            </a:endParaRPr>
          </a:p>
          <a:p>
            <a:r>
              <a:rPr lang="en" altLang="ja-JP" b="1" dirty="0">
                <a:solidFill>
                  <a:srgbClr val="AF00DB"/>
                </a:solidFill>
                <a:effectLst/>
                <a:latin typeface="Courier New" panose="02070309020205020404" pitchFamily="49" charset="0"/>
              </a:rPr>
              <a:t>import</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matplotlib.pyplot</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as</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plt</a:t>
            </a:r>
            <a:endParaRPr lang="en" altLang="ja-JP" b="1" dirty="0">
              <a:solidFill>
                <a:srgbClr val="000000"/>
              </a:solidFill>
              <a:effectLst/>
              <a:latin typeface="Courier New" panose="02070309020205020404" pitchFamily="49" charset="0"/>
            </a:endParaRPr>
          </a:p>
          <a:p>
            <a:r>
              <a:rPr lang="en" altLang="ja-JP" b="1" dirty="0">
                <a:solidFill>
                  <a:srgbClr val="AF00DB"/>
                </a:solidFill>
                <a:effectLst/>
                <a:latin typeface="Courier New" panose="02070309020205020404" pitchFamily="49" charset="0"/>
              </a:rPr>
              <a:t>from</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keras.preprocessing.image</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import</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load_img</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img_to_array</a:t>
            </a:r>
            <a:endParaRPr lang="en" altLang="ja-JP" b="1" dirty="0">
              <a:solidFill>
                <a:srgbClr val="000000"/>
              </a:solidFill>
              <a:effectLst/>
              <a:latin typeface="Courier New" panose="02070309020205020404" pitchFamily="49" charset="0"/>
            </a:endParaRPr>
          </a:p>
          <a:p>
            <a:r>
              <a:rPr lang="en" altLang="ja-JP" b="1" dirty="0">
                <a:solidFill>
                  <a:srgbClr val="AF00DB"/>
                </a:solidFill>
                <a:effectLst/>
                <a:latin typeface="Courier New" panose="02070309020205020404" pitchFamily="49" charset="0"/>
              </a:rPr>
              <a:t>from</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keras.models</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import</a:t>
            </a:r>
            <a:r>
              <a:rPr lang="en" altLang="ja-JP" b="1" dirty="0">
                <a:solidFill>
                  <a:srgbClr val="000000"/>
                </a:solidFill>
                <a:effectLst/>
                <a:latin typeface="Courier New" panose="02070309020205020404" pitchFamily="49" charset="0"/>
              </a:rPr>
              <a:t> Sequential</a:t>
            </a:r>
          </a:p>
          <a:p>
            <a:r>
              <a:rPr lang="en" altLang="ja-JP" b="1" dirty="0">
                <a:solidFill>
                  <a:srgbClr val="AF00DB"/>
                </a:solidFill>
                <a:effectLst/>
                <a:latin typeface="Courier New" panose="02070309020205020404" pitchFamily="49" charset="0"/>
              </a:rPr>
              <a:t>from</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keras.layers</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import</a:t>
            </a:r>
            <a:r>
              <a:rPr lang="en" altLang="ja-JP" b="1" dirty="0">
                <a:solidFill>
                  <a:srgbClr val="000000"/>
                </a:solidFill>
                <a:effectLst/>
                <a:latin typeface="Courier New" panose="02070309020205020404" pitchFamily="49" charset="0"/>
              </a:rPr>
              <a:t> Dense, Flatten, Dropout</a:t>
            </a:r>
          </a:p>
        </p:txBody>
      </p:sp>
      <p:sp>
        <p:nvSpPr>
          <p:cNvPr id="2" name="①学習モデルの選択(今回は線形回帰)…">
            <a:extLst>
              <a:ext uri="{FF2B5EF4-FFF2-40B4-BE49-F238E27FC236}">
                <a16:creationId xmlns:a16="http://schemas.microsoft.com/office/drawing/2014/main" id="{9FFBB06F-7AC5-3E93-F04A-D9F8F8E1C917}"/>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72D84028-3B93-FFA8-073F-4F9D685F6109}"/>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3B53D614-AD46-AA60-FEFD-F6957E5B8D1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BAA3E82E-E670-332C-63EE-BA181A4676E2}"/>
              </a:ext>
            </a:extLst>
          </p:cNvPr>
          <p:cNvSpPr txBox="1"/>
          <p:nvPr/>
        </p:nvSpPr>
        <p:spPr>
          <a:xfrm>
            <a:off x="405456" y="3443687"/>
            <a:ext cx="601606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ライブラリをインポート：</a:t>
            </a:r>
            <a:r>
              <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import </a:t>
            </a:r>
            <a:r>
              <a:rPr kumimoji="0" lang="en-US" altLang="ja-JP"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ライブラリ名</a:t>
            </a:r>
            <a:r>
              <a:rPr kumimoji="0" lang="en-US" altLang="ja-JP"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 as </a:t>
            </a: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省略形</a:t>
            </a:r>
          </a:p>
        </p:txBody>
      </p:sp>
      <p:sp>
        <p:nvSpPr>
          <p:cNvPr id="8" name="テキスト ボックス 7">
            <a:extLst>
              <a:ext uri="{FF2B5EF4-FFF2-40B4-BE49-F238E27FC236}">
                <a16:creationId xmlns:a16="http://schemas.microsoft.com/office/drawing/2014/main" id="{B4812871-B8A3-110C-D82C-E9DC427F53BE}"/>
              </a:ext>
            </a:extLst>
          </p:cNvPr>
          <p:cNvSpPr txBox="1"/>
          <p:nvPr/>
        </p:nvSpPr>
        <p:spPr>
          <a:xfrm>
            <a:off x="405456" y="4292047"/>
            <a:ext cx="761747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モジュールをインポート：</a:t>
            </a:r>
            <a:r>
              <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import </a:t>
            </a:r>
            <a:r>
              <a:rPr kumimoji="0" lang="en-US" altLang="ja-JP"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ライブラリ名</a:t>
            </a:r>
            <a:r>
              <a:rPr kumimoji="0" lang="en-US" altLang="ja-JP" sz="16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600" b="1" i="0" strike="noStrike" cap="none" spc="0" normalizeH="0" baseline="0">
                <a:ln>
                  <a:noFill/>
                </a:ln>
                <a:solidFill>
                  <a:schemeClr val="tx1"/>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6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6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モジュール名</a:t>
            </a:r>
            <a:r>
              <a:rPr kumimoji="0" lang="en-US" altLang="ja-JP" sz="16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 </a:t>
            </a:r>
            <a:r>
              <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as </a:t>
            </a: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省略形</a:t>
            </a:r>
          </a:p>
        </p:txBody>
      </p:sp>
      <p:sp>
        <p:nvSpPr>
          <p:cNvPr id="9" name="テキスト ボックス 8">
            <a:extLst>
              <a:ext uri="{FF2B5EF4-FFF2-40B4-BE49-F238E27FC236}">
                <a16:creationId xmlns:a16="http://schemas.microsoft.com/office/drawing/2014/main" id="{F4B7D5FB-AB60-BA18-7329-9C4AD3D71EE1}"/>
              </a:ext>
            </a:extLst>
          </p:cNvPr>
          <p:cNvSpPr txBox="1"/>
          <p:nvPr/>
        </p:nvSpPr>
        <p:spPr>
          <a:xfrm>
            <a:off x="4924301" y="3742092"/>
            <a:ext cx="1171796" cy="348813"/>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dirty="0" err="1">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numpy</a:t>
            </a: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と</a:t>
            </a:r>
            <a:r>
              <a:rPr kumimoji="0" lang="en-US" altLang="ja-JP" sz="1600" b="1" i="0" u="none" strike="noStrike" cap="none" spc="0" normalizeH="0" baseline="0" dirty="0" err="1">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os</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0" name="直線コネクタ 9">
            <a:extLst>
              <a:ext uri="{FF2B5EF4-FFF2-40B4-BE49-F238E27FC236}">
                <a16:creationId xmlns:a16="http://schemas.microsoft.com/office/drawing/2014/main" id="{9CF4AF86-935B-81EE-04B7-6287B64F4B31}"/>
              </a:ext>
            </a:extLst>
          </p:cNvPr>
          <p:cNvCxnSpPr>
            <a:cxnSpLocks/>
          </p:cNvCxnSpPr>
          <p:nvPr/>
        </p:nvCxnSpPr>
        <p:spPr>
          <a:xfrm flipV="1">
            <a:off x="4550434" y="3669719"/>
            <a:ext cx="0" cy="18000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11" name="直線コネクタ 10">
            <a:extLst>
              <a:ext uri="{FF2B5EF4-FFF2-40B4-BE49-F238E27FC236}">
                <a16:creationId xmlns:a16="http://schemas.microsoft.com/office/drawing/2014/main" id="{4B55B4E4-43F1-6C62-CCE3-9ECFE32AD392}"/>
              </a:ext>
            </a:extLst>
          </p:cNvPr>
          <p:cNvCxnSpPr>
            <a:cxnSpLocks/>
          </p:cNvCxnSpPr>
          <p:nvPr/>
        </p:nvCxnSpPr>
        <p:spPr>
          <a:xfrm flipH="1">
            <a:off x="4539801" y="3839086"/>
            <a:ext cx="360000" cy="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13" name="テキスト ボックス 12">
            <a:extLst>
              <a:ext uri="{FF2B5EF4-FFF2-40B4-BE49-F238E27FC236}">
                <a16:creationId xmlns:a16="http://schemas.microsoft.com/office/drawing/2014/main" id="{5D55C1ED-D667-ECD6-E72C-C7006D977EEC}"/>
              </a:ext>
            </a:extLst>
          </p:cNvPr>
          <p:cNvSpPr txBox="1"/>
          <p:nvPr/>
        </p:nvSpPr>
        <p:spPr>
          <a:xfrm>
            <a:off x="4202728" y="4640860"/>
            <a:ext cx="1336904" cy="348813"/>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dirty="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matplotlib</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5" name="直線コネクタ 14">
            <a:extLst>
              <a:ext uri="{FF2B5EF4-FFF2-40B4-BE49-F238E27FC236}">
                <a16:creationId xmlns:a16="http://schemas.microsoft.com/office/drawing/2014/main" id="{39EC0B94-07D6-84F8-EE10-FD5998D0612E}"/>
              </a:ext>
            </a:extLst>
          </p:cNvPr>
          <p:cNvCxnSpPr>
            <a:cxnSpLocks/>
          </p:cNvCxnSpPr>
          <p:nvPr/>
        </p:nvCxnSpPr>
        <p:spPr>
          <a:xfrm flipV="1">
            <a:off x="4007837" y="4559430"/>
            <a:ext cx="0" cy="21600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16" name="直線コネクタ 15">
            <a:extLst>
              <a:ext uri="{FF2B5EF4-FFF2-40B4-BE49-F238E27FC236}">
                <a16:creationId xmlns:a16="http://schemas.microsoft.com/office/drawing/2014/main" id="{1BEF4192-3D62-7544-DE16-BD9FA1D93DE6}"/>
              </a:ext>
            </a:extLst>
          </p:cNvPr>
          <p:cNvCxnSpPr>
            <a:cxnSpLocks/>
          </p:cNvCxnSpPr>
          <p:nvPr/>
        </p:nvCxnSpPr>
        <p:spPr>
          <a:xfrm flipH="1">
            <a:off x="3998191" y="4771329"/>
            <a:ext cx="216000" cy="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17" name="テキスト ボックス 16">
            <a:extLst>
              <a:ext uri="{FF2B5EF4-FFF2-40B4-BE49-F238E27FC236}">
                <a16:creationId xmlns:a16="http://schemas.microsoft.com/office/drawing/2014/main" id="{36527C67-683B-7976-3DF4-FB1460FA35DF}"/>
              </a:ext>
            </a:extLst>
          </p:cNvPr>
          <p:cNvSpPr txBox="1"/>
          <p:nvPr/>
        </p:nvSpPr>
        <p:spPr>
          <a:xfrm>
            <a:off x="6224493" y="4640859"/>
            <a:ext cx="843180" cy="348813"/>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err="1">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pyplot</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8" name="直線コネクタ 17">
            <a:extLst>
              <a:ext uri="{FF2B5EF4-FFF2-40B4-BE49-F238E27FC236}">
                <a16:creationId xmlns:a16="http://schemas.microsoft.com/office/drawing/2014/main" id="{CC72F8D8-64DA-D210-8D75-30E68C4C364A}"/>
              </a:ext>
            </a:extLst>
          </p:cNvPr>
          <p:cNvCxnSpPr>
            <a:cxnSpLocks/>
          </p:cNvCxnSpPr>
          <p:nvPr/>
        </p:nvCxnSpPr>
        <p:spPr>
          <a:xfrm flipV="1">
            <a:off x="6019126" y="4559430"/>
            <a:ext cx="0" cy="21600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19" name="直線コネクタ 18">
            <a:extLst>
              <a:ext uri="{FF2B5EF4-FFF2-40B4-BE49-F238E27FC236}">
                <a16:creationId xmlns:a16="http://schemas.microsoft.com/office/drawing/2014/main" id="{B685760C-77B7-6386-4CEB-1625FF42A4B2}"/>
              </a:ext>
            </a:extLst>
          </p:cNvPr>
          <p:cNvCxnSpPr>
            <a:cxnSpLocks/>
          </p:cNvCxnSpPr>
          <p:nvPr/>
        </p:nvCxnSpPr>
        <p:spPr>
          <a:xfrm flipH="1">
            <a:off x="6008493" y="4771329"/>
            <a:ext cx="216000" cy="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0" name="正方形/長方形 19">
            <a:extLst>
              <a:ext uri="{FF2B5EF4-FFF2-40B4-BE49-F238E27FC236}">
                <a16:creationId xmlns:a16="http://schemas.microsoft.com/office/drawing/2014/main" id="{FDE735FB-B1CF-F95A-5E59-0342869A1A5B}"/>
              </a:ext>
            </a:extLst>
          </p:cNvPr>
          <p:cNvSpPr/>
          <p:nvPr/>
        </p:nvSpPr>
        <p:spPr>
          <a:xfrm>
            <a:off x="5716694" y="3469779"/>
            <a:ext cx="799598" cy="246221"/>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16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2" name="正方形/長方形 21">
            <a:extLst>
              <a:ext uri="{FF2B5EF4-FFF2-40B4-BE49-F238E27FC236}">
                <a16:creationId xmlns:a16="http://schemas.microsoft.com/office/drawing/2014/main" id="{B2109F6A-104F-8C5B-931B-8FE9212EB63C}"/>
              </a:ext>
            </a:extLst>
          </p:cNvPr>
          <p:cNvSpPr/>
          <p:nvPr/>
        </p:nvSpPr>
        <p:spPr>
          <a:xfrm>
            <a:off x="7242428" y="4317056"/>
            <a:ext cx="799598" cy="246221"/>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16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3" name="右矢印 22">
            <a:extLst>
              <a:ext uri="{FF2B5EF4-FFF2-40B4-BE49-F238E27FC236}">
                <a16:creationId xmlns:a16="http://schemas.microsoft.com/office/drawing/2014/main" id="{C6A05953-2C48-071F-B45D-9678517B919C}"/>
              </a:ext>
            </a:extLst>
          </p:cNvPr>
          <p:cNvSpPr/>
          <p:nvPr/>
        </p:nvSpPr>
        <p:spPr>
          <a:xfrm>
            <a:off x="8153400" y="4596019"/>
            <a:ext cx="911934" cy="489109"/>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dirty="0" err="1">
                <a:ln>
                  <a:noFill/>
                </a:ln>
                <a:solidFill>
                  <a:schemeClr val="tx1"/>
                </a:solidFill>
                <a:effectLst/>
                <a:uFillTx/>
                <a:latin typeface="+mn-lt"/>
                <a:ea typeface="+mn-ea"/>
                <a:cs typeface="+mn-cs"/>
                <a:sym typeface="ヒラギノ角ゴ ProN W3"/>
              </a:rPr>
              <a:t>colab</a:t>
            </a:r>
            <a:endParaRPr kumimoji="0" lang="ja-JP" altLang="en-US" sz="16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14" name="①学習モデルの選択…">
            <a:extLst>
              <a:ext uri="{FF2B5EF4-FFF2-40B4-BE49-F238E27FC236}">
                <a16:creationId xmlns:a16="http://schemas.microsoft.com/office/drawing/2014/main" id="{089662CA-6953-65E1-6F7E-63E061F86356}"/>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6" name="スライド番号プレースホルダー 5">
            <a:extLst>
              <a:ext uri="{FF2B5EF4-FFF2-40B4-BE49-F238E27FC236}">
                <a16:creationId xmlns:a16="http://schemas.microsoft.com/office/drawing/2014/main" id="{35B1A13E-4378-AEFF-D91E-67159F4842B6}"/>
              </a:ext>
            </a:extLst>
          </p:cNvPr>
          <p:cNvSpPr>
            <a:spLocks noGrp="1"/>
          </p:cNvSpPr>
          <p:nvPr>
            <p:ph type="sldNum" sz="quarter" idx="2"/>
          </p:nvPr>
        </p:nvSpPr>
        <p:spPr/>
        <p:txBody>
          <a:bodyPr/>
          <a:lstStyle/>
          <a:p>
            <a:fld id="{86CB4B4D-7CA3-9044-876B-883B54F8677D}" type="slidenum">
              <a:rPr lang="en-US" altLang="ja-JP" smtClean="0"/>
              <a:t>58</a:t>
            </a:fld>
            <a:endParaRPr lang="ja-JP" altLang="en-US"/>
          </a:p>
        </p:txBody>
      </p:sp>
    </p:spTree>
    <p:extLst>
      <p:ext uri="{BB962C8B-B14F-4D97-AF65-F5344CB8AC3E}">
        <p14:creationId xmlns:p14="http://schemas.microsoft.com/office/powerpoint/2010/main" val="17611454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2F24E-FF10-38A1-E8FD-405C8545AF5D}"/>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593DAE29-329C-0A10-6372-56E2697BB0D1}"/>
              </a:ext>
            </a:extLst>
          </p:cNvPr>
          <p:cNvSpPr/>
          <p:nvPr/>
        </p:nvSpPr>
        <p:spPr>
          <a:xfrm>
            <a:off x="275564" y="948648"/>
            <a:ext cx="8610600"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AF00DB"/>
                </a:solidFill>
                <a:effectLst/>
                <a:latin typeface="Courier New" panose="02070309020205020404" pitchFamily="49" charset="0"/>
              </a:rPr>
              <a:t>import</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numpy</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as</a:t>
            </a:r>
            <a:r>
              <a:rPr lang="en" altLang="ja-JP" sz="1600" b="1" dirty="0">
                <a:solidFill>
                  <a:srgbClr val="000000"/>
                </a:solidFill>
                <a:effectLst/>
                <a:latin typeface="Courier New" panose="02070309020205020404" pitchFamily="49" charset="0"/>
              </a:rPr>
              <a:t> np</a:t>
            </a:r>
          </a:p>
          <a:p>
            <a:r>
              <a:rPr lang="en" altLang="ja-JP" sz="1600" b="1" dirty="0">
                <a:solidFill>
                  <a:srgbClr val="AF00DB"/>
                </a:solidFill>
                <a:effectLst/>
                <a:latin typeface="Courier New" panose="02070309020205020404" pitchFamily="49" charset="0"/>
              </a:rPr>
              <a:t>import</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os</a:t>
            </a:r>
            <a:endParaRPr lang="en" altLang="ja-JP" sz="1600" b="1" dirty="0">
              <a:solidFill>
                <a:srgbClr val="000000"/>
              </a:solidFill>
              <a:effectLst/>
              <a:latin typeface="Courier New" panose="02070309020205020404" pitchFamily="49" charset="0"/>
            </a:endParaRPr>
          </a:p>
          <a:p>
            <a:r>
              <a:rPr lang="en" altLang="ja-JP" sz="1600" b="1" dirty="0">
                <a:solidFill>
                  <a:srgbClr val="AF00DB"/>
                </a:solidFill>
                <a:effectLst/>
                <a:latin typeface="Courier New" panose="02070309020205020404" pitchFamily="49" charset="0"/>
              </a:rPr>
              <a:t>import</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matplotlib.pyplot</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as</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plt</a:t>
            </a:r>
            <a:endParaRPr lang="en" altLang="ja-JP" sz="1600" b="1" dirty="0">
              <a:solidFill>
                <a:srgbClr val="000000"/>
              </a:solidFill>
              <a:effectLst/>
              <a:latin typeface="Courier New" panose="02070309020205020404" pitchFamily="49" charset="0"/>
            </a:endParaRPr>
          </a:p>
          <a:p>
            <a:r>
              <a:rPr lang="en" altLang="ja-JP" sz="1600" b="1" dirty="0">
                <a:solidFill>
                  <a:srgbClr val="AF00DB"/>
                </a:solidFill>
                <a:effectLst/>
                <a:latin typeface="Courier New" panose="02070309020205020404" pitchFamily="49" charset="0"/>
              </a:rPr>
              <a:t>from</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keras.preprocessing.image</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import</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load_img</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img_to_array</a:t>
            </a:r>
            <a:endParaRPr lang="en" altLang="ja-JP" sz="1600" b="1" dirty="0">
              <a:solidFill>
                <a:srgbClr val="000000"/>
              </a:solidFill>
              <a:effectLst/>
              <a:latin typeface="Courier New" panose="02070309020205020404" pitchFamily="49" charset="0"/>
            </a:endParaRPr>
          </a:p>
          <a:p>
            <a:r>
              <a:rPr lang="en" altLang="ja-JP" sz="1600" b="1" dirty="0">
                <a:solidFill>
                  <a:srgbClr val="AF00DB"/>
                </a:solidFill>
                <a:effectLst/>
                <a:latin typeface="Courier New" panose="02070309020205020404" pitchFamily="49" charset="0"/>
              </a:rPr>
              <a:t>from</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keras.models</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import</a:t>
            </a:r>
            <a:r>
              <a:rPr lang="en" altLang="ja-JP" sz="1600" b="1" dirty="0">
                <a:solidFill>
                  <a:srgbClr val="000000"/>
                </a:solidFill>
                <a:effectLst/>
                <a:latin typeface="Courier New" panose="02070309020205020404" pitchFamily="49" charset="0"/>
              </a:rPr>
              <a:t> Sequential</a:t>
            </a:r>
          </a:p>
          <a:p>
            <a:r>
              <a:rPr lang="en" altLang="ja-JP" sz="1600" b="1" dirty="0">
                <a:solidFill>
                  <a:srgbClr val="AF00DB"/>
                </a:solidFill>
                <a:effectLst/>
                <a:latin typeface="Courier New" panose="02070309020205020404" pitchFamily="49" charset="0"/>
              </a:rPr>
              <a:t>from</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keras.layers</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import</a:t>
            </a:r>
            <a:r>
              <a:rPr lang="en" altLang="ja-JP" sz="1600" b="1" dirty="0">
                <a:solidFill>
                  <a:srgbClr val="000000"/>
                </a:solidFill>
                <a:effectLst/>
                <a:latin typeface="Courier New" panose="02070309020205020404" pitchFamily="49" charset="0"/>
              </a:rPr>
              <a:t> Dense, Flatten, Dropout</a:t>
            </a:r>
          </a:p>
        </p:txBody>
      </p:sp>
      <p:sp>
        <p:nvSpPr>
          <p:cNvPr id="2" name="①学習モデルの選択(今回は線形回帰)…">
            <a:extLst>
              <a:ext uri="{FF2B5EF4-FFF2-40B4-BE49-F238E27FC236}">
                <a16:creationId xmlns:a16="http://schemas.microsoft.com/office/drawing/2014/main" id="{B42954B3-3E12-EF2A-8B88-1CDE16041D39}"/>
              </a:ext>
            </a:extLst>
          </p:cNvPr>
          <p:cNvSpPr txBox="1"/>
          <p:nvPr/>
        </p:nvSpPr>
        <p:spPr>
          <a:xfrm>
            <a:off x="0" y="50264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5" name="線形回帰で88歳の歯周病の歯の本数を予測する">
            <a:extLst>
              <a:ext uri="{FF2B5EF4-FFF2-40B4-BE49-F238E27FC236}">
                <a16:creationId xmlns:a16="http://schemas.microsoft.com/office/drawing/2014/main" id="{3ED050A6-2B22-D2A4-000E-229811E0C319}"/>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2F8BFF7F-AA89-3BF9-1537-A4CE125C87D9}"/>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23" name="右矢印 22">
            <a:extLst>
              <a:ext uri="{FF2B5EF4-FFF2-40B4-BE49-F238E27FC236}">
                <a16:creationId xmlns:a16="http://schemas.microsoft.com/office/drawing/2014/main" id="{A9D17BCB-8E1B-BC45-EE00-8DF390208D81}"/>
              </a:ext>
            </a:extLst>
          </p:cNvPr>
          <p:cNvSpPr/>
          <p:nvPr/>
        </p:nvSpPr>
        <p:spPr>
          <a:xfrm>
            <a:off x="8153400" y="4596019"/>
            <a:ext cx="911934" cy="489109"/>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dirty="0" err="1">
                <a:ln>
                  <a:noFill/>
                </a:ln>
                <a:solidFill>
                  <a:schemeClr val="tx1"/>
                </a:solidFill>
                <a:effectLst/>
                <a:uFillTx/>
                <a:latin typeface="+mn-lt"/>
                <a:ea typeface="+mn-ea"/>
                <a:cs typeface="+mn-cs"/>
                <a:sym typeface="ヒラギノ角ゴ ProN W3"/>
              </a:rPr>
              <a:t>colab</a:t>
            </a:r>
            <a:endParaRPr kumimoji="0" lang="ja-JP" altLang="en-US" sz="16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14" name="①学習モデルの選択…">
            <a:extLst>
              <a:ext uri="{FF2B5EF4-FFF2-40B4-BE49-F238E27FC236}">
                <a16:creationId xmlns:a16="http://schemas.microsoft.com/office/drawing/2014/main" id="{DBB1F975-4D1A-7FA1-9B0C-B5151245C16D}"/>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6" name="テキスト ボックス 5">
            <a:extLst>
              <a:ext uri="{FF2B5EF4-FFF2-40B4-BE49-F238E27FC236}">
                <a16:creationId xmlns:a16="http://schemas.microsoft.com/office/drawing/2014/main" id="{BB448147-AE8C-BF6C-E8AF-B3551143B58C}"/>
              </a:ext>
            </a:extLst>
          </p:cNvPr>
          <p:cNvSpPr txBox="1"/>
          <p:nvPr/>
        </p:nvSpPr>
        <p:spPr>
          <a:xfrm>
            <a:off x="554800" y="3404372"/>
            <a:ext cx="8257607" cy="393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264" algn="l">
              <a:lnSpc>
                <a:spcPct val="130000"/>
              </a:lnSpc>
              <a:spcBef>
                <a:spcPts val="600"/>
              </a:spcBef>
            </a:pPr>
            <a:r>
              <a:rPr lang="ja-JP" altLang="en-US" sz="1600" b="1">
                <a:solidFill>
                  <a:schemeClr val="tx1"/>
                </a:solidFill>
                <a:latin typeface="Meiryo" panose="020B0604030504040204" pitchFamily="34" charset="-128"/>
                <a:ea typeface="Meiryo" panose="020B0604030504040204" pitchFamily="34" charset="-128"/>
              </a:rPr>
              <a:t>関数をインポート　</a:t>
            </a:r>
            <a:r>
              <a:rPr lang="en" altLang="ja-JP" sz="1600" b="1" dirty="0">
                <a:solidFill>
                  <a:srgbClr val="C586C0"/>
                </a:solidFill>
                <a:latin typeface="Courier New" panose="02070309020205020404" pitchFamily="49" charset="0"/>
              </a:rPr>
              <a:t>from</a:t>
            </a:r>
            <a:r>
              <a:rPr lang="en" altLang="ja-JP" sz="1600" b="1" dirty="0">
                <a:solidFill>
                  <a:srgbClr val="D4D4D4"/>
                </a:solidFill>
                <a:latin typeface="Courier New" panose="02070309020205020404" pitchFamily="49" charset="0"/>
              </a:rPr>
              <a:t> </a:t>
            </a:r>
            <a:r>
              <a:rPr lang="en" altLang="ja-JP" sz="1600" b="1" u="sng" dirty="0" err="1">
                <a:solidFill>
                  <a:srgbClr val="C00000"/>
                </a:solidFill>
                <a:latin typeface="Courier New" panose="02070309020205020404" pitchFamily="49" charset="0"/>
              </a:rPr>
              <a:t>keras</a:t>
            </a:r>
            <a:r>
              <a:rPr lang="en" altLang="ja-JP" sz="1600" b="1" dirty="0" err="1">
                <a:solidFill>
                  <a:schemeClr val="tx1"/>
                </a:solidFill>
                <a:latin typeface="Courier New" panose="02070309020205020404" pitchFamily="49" charset="0"/>
              </a:rPr>
              <a:t>.</a:t>
            </a:r>
            <a:r>
              <a:rPr lang="en" altLang="ja-JP" sz="1600" b="1" u="sng" dirty="0" err="1">
                <a:solidFill>
                  <a:srgbClr val="0070C0"/>
                </a:solidFill>
                <a:latin typeface="Courier New" panose="02070309020205020404" pitchFamily="49" charset="0"/>
              </a:rPr>
              <a:t>preprocessing.image</a:t>
            </a:r>
            <a:r>
              <a:rPr lang="en" altLang="ja-JP" sz="1600" b="1" dirty="0">
                <a:solidFill>
                  <a:schemeClr val="tx1"/>
                </a:solidFill>
                <a:latin typeface="Courier New" panose="02070309020205020404" pitchFamily="49" charset="0"/>
              </a:rPr>
              <a:t> </a:t>
            </a:r>
            <a:r>
              <a:rPr lang="en" altLang="ja-JP" sz="1600" b="1" dirty="0">
                <a:solidFill>
                  <a:srgbClr val="C586C0"/>
                </a:solidFill>
                <a:latin typeface="Courier New" panose="02070309020205020404" pitchFamily="49" charset="0"/>
              </a:rPr>
              <a:t>import</a:t>
            </a:r>
            <a:r>
              <a:rPr lang="en" altLang="ja-JP" sz="1600" b="1" dirty="0">
                <a:solidFill>
                  <a:srgbClr val="D4D4D4"/>
                </a:solidFill>
                <a:latin typeface="Courier New" panose="02070309020205020404" pitchFamily="49" charset="0"/>
              </a:rPr>
              <a:t> </a:t>
            </a:r>
            <a:r>
              <a:rPr lang="en" altLang="ja-JP" sz="1600" b="1" u="sng" dirty="0" err="1">
                <a:solidFill>
                  <a:srgbClr val="FF9300"/>
                </a:solidFill>
                <a:latin typeface="Courier New" panose="02070309020205020404" pitchFamily="49" charset="0"/>
              </a:rPr>
              <a:t>load_img</a:t>
            </a:r>
            <a:endParaRPr lang="en" altLang="ja-JP" sz="1600" b="1" u="sng" dirty="0">
              <a:solidFill>
                <a:srgbClr val="FF9300"/>
              </a:solidFill>
              <a:latin typeface="Courier New" panose="02070309020205020404" pitchFamily="49" charset="0"/>
            </a:endParaRPr>
          </a:p>
        </p:txBody>
      </p:sp>
      <p:sp>
        <p:nvSpPr>
          <p:cNvPr id="21" name="テキスト ボックス 20">
            <a:extLst>
              <a:ext uri="{FF2B5EF4-FFF2-40B4-BE49-F238E27FC236}">
                <a16:creationId xmlns:a16="http://schemas.microsoft.com/office/drawing/2014/main" id="{9CAEA6B1-7DCF-DA38-9442-69A08A23FA31}"/>
              </a:ext>
            </a:extLst>
          </p:cNvPr>
          <p:cNvSpPr txBox="1"/>
          <p:nvPr/>
        </p:nvSpPr>
        <p:spPr>
          <a:xfrm>
            <a:off x="3036733" y="3867996"/>
            <a:ext cx="1000274" cy="318036"/>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ライブラリ</a:t>
            </a:r>
          </a:p>
        </p:txBody>
      </p:sp>
      <p:sp>
        <p:nvSpPr>
          <p:cNvPr id="24" name="テキスト ボックス 23">
            <a:extLst>
              <a:ext uri="{FF2B5EF4-FFF2-40B4-BE49-F238E27FC236}">
                <a16:creationId xmlns:a16="http://schemas.microsoft.com/office/drawing/2014/main" id="{4F3BF1A2-30EB-E419-89EB-C5EC0FFA0065}"/>
              </a:ext>
            </a:extLst>
          </p:cNvPr>
          <p:cNvSpPr txBox="1"/>
          <p:nvPr/>
        </p:nvSpPr>
        <p:spPr>
          <a:xfrm>
            <a:off x="4169649" y="3876816"/>
            <a:ext cx="1000274" cy="318036"/>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rPr>
              <a:t>モジュール</a:t>
            </a:r>
            <a:endParaRPr kumimoji="0" lang="en-US" altLang="ja-JP"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endParaRPr>
          </a:p>
        </p:txBody>
      </p:sp>
      <p:sp>
        <p:nvSpPr>
          <p:cNvPr id="25" name="テキスト ボックス 24">
            <a:extLst>
              <a:ext uri="{FF2B5EF4-FFF2-40B4-BE49-F238E27FC236}">
                <a16:creationId xmlns:a16="http://schemas.microsoft.com/office/drawing/2014/main" id="{97A65B02-6C8D-18A3-F4D9-80A8E43F06BA}"/>
              </a:ext>
            </a:extLst>
          </p:cNvPr>
          <p:cNvSpPr txBox="1"/>
          <p:nvPr/>
        </p:nvSpPr>
        <p:spPr>
          <a:xfrm>
            <a:off x="7492768" y="3803806"/>
            <a:ext cx="461665" cy="318036"/>
          </a:xfrm>
          <a:prstGeom prst="rect">
            <a:avLst/>
          </a:prstGeom>
          <a:no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関数</a:t>
            </a:r>
            <a:endParaRPr kumimoji="0" lang="en-US" altLang="ja-JP" sz="14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27" name="テキスト ボックス 26">
            <a:extLst>
              <a:ext uri="{FF2B5EF4-FFF2-40B4-BE49-F238E27FC236}">
                <a16:creationId xmlns:a16="http://schemas.microsoft.com/office/drawing/2014/main" id="{B61AC00E-DFB5-9236-C999-3ABF9D6D7C0F}"/>
              </a:ext>
            </a:extLst>
          </p:cNvPr>
          <p:cNvSpPr txBox="1"/>
          <p:nvPr/>
        </p:nvSpPr>
        <p:spPr>
          <a:xfrm>
            <a:off x="554800" y="2724150"/>
            <a:ext cx="8135560" cy="369332"/>
          </a:xfrm>
          <a:prstGeom prst="rect">
            <a:avLst/>
          </a:prstGeom>
          <a:noFill/>
        </p:spPr>
        <p:txBody>
          <a:bodyPr wrap="none" rtlCol="0">
            <a:spAutoFit/>
          </a:bodyPr>
          <a:lstStyle/>
          <a:p>
            <a:r>
              <a:rPr kumimoji="1" lang="ja-JP" altLang="en-US"/>
              <a:t>画像で深層学習を行うときに</a:t>
            </a:r>
            <a:r>
              <a:rPr kumimoji="1" lang="en-US" altLang="ja-JP" dirty="0" err="1"/>
              <a:t>keras</a:t>
            </a:r>
            <a:r>
              <a:rPr kumimoji="1" lang="ja-JP" altLang="en-US"/>
              <a:t>の関数、クラスを使うのでインポートする</a:t>
            </a:r>
          </a:p>
        </p:txBody>
      </p:sp>
      <p:sp>
        <p:nvSpPr>
          <p:cNvPr id="28" name="テキスト ボックス 27">
            <a:extLst>
              <a:ext uri="{FF2B5EF4-FFF2-40B4-BE49-F238E27FC236}">
                <a16:creationId xmlns:a16="http://schemas.microsoft.com/office/drawing/2014/main" id="{183560E5-8233-B078-68AF-7329CD69525A}"/>
              </a:ext>
            </a:extLst>
          </p:cNvPr>
          <p:cNvSpPr txBox="1"/>
          <p:nvPr/>
        </p:nvSpPr>
        <p:spPr>
          <a:xfrm>
            <a:off x="5410200" y="3876816"/>
            <a:ext cx="1000274" cy="318036"/>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rPr>
              <a:t>モジュール</a:t>
            </a:r>
            <a:endParaRPr kumimoji="0" lang="en-US" altLang="ja-JP"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endParaRPr>
          </a:p>
        </p:txBody>
      </p:sp>
      <p:sp>
        <p:nvSpPr>
          <p:cNvPr id="3" name="スライド番号プレースホルダー 2">
            <a:extLst>
              <a:ext uri="{FF2B5EF4-FFF2-40B4-BE49-F238E27FC236}">
                <a16:creationId xmlns:a16="http://schemas.microsoft.com/office/drawing/2014/main" id="{E68C98EB-F415-2FF0-D9D8-4A6727918DE2}"/>
              </a:ext>
            </a:extLst>
          </p:cNvPr>
          <p:cNvSpPr>
            <a:spLocks noGrp="1"/>
          </p:cNvSpPr>
          <p:nvPr>
            <p:ph type="sldNum" sz="quarter" idx="2"/>
          </p:nvPr>
        </p:nvSpPr>
        <p:spPr/>
        <p:txBody>
          <a:bodyPr/>
          <a:lstStyle/>
          <a:p>
            <a:fld id="{86CB4B4D-7CA3-9044-876B-883B54F8677D}" type="slidenum">
              <a:rPr lang="en-US" altLang="ja-JP" smtClean="0"/>
              <a:t>59</a:t>
            </a:fld>
            <a:endParaRPr lang="ja-JP" altLang="en-US"/>
          </a:p>
        </p:txBody>
      </p:sp>
    </p:spTree>
    <p:extLst>
      <p:ext uri="{BB962C8B-B14F-4D97-AF65-F5344CB8AC3E}">
        <p14:creationId xmlns:p14="http://schemas.microsoft.com/office/powerpoint/2010/main" val="32379855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矢印">
            <a:extLst>
              <a:ext uri="{FF2B5EF4-FFF2-40B4-BE49-F238E27FC236}">
                <a16:creationId xmlns:a16="http://schemas.microsoft.com/office/drawing/2014/main" id="{2D1BFB41-7511-86FE-CD8E-32C2ECFB917E}"/>
              </a:ext>
            </a:extLst>
          </p:cNvPr>
          <p:cNvSpPr/>
          <p:nvPr/>
        </p:nvSpPr>
        <p:spPr>
          <a:xfrm rot="16200000">
            <a:off x="5264465" y="2672458"/>
            <a:ext cx="504000" cy="396000"/>
          </a:xfrm>
          <a:prstGeom prst="rightArrow">
            <a:avLst>
              <a:gd name="adj1" fmla="val 32000"/>
              <a:gd name="adj2" fmla="val 64000"/>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dirty="0"/>
          </a:p>
        </p:txBody>
      </p:sp>
      <p:sp>
        <p:nvSpPr>
          <p:cNvPr id="294" name="機械学習の流れ(もう少し詳しく)"/>
          <p:cNvSpPr txBox="1"/>
          <p:nvPr/>
        </p:nvSpPr>
        <p:spPr>
          <a:xfrm>
            <a:off x="175521" y="80463"/>
            <a:ext cx="6654926" cy="407804"/>
          </a:xfrm>
          <a:prstGeom prst="rect">
            <a:avLst/>
          </a:prstGeom>
          <a:solidFill>
            <a:srgbClr val="FFC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4700">
                <a:solidFill>
                  <a:srgbClr val="FFFFFF"/>
                </a:solidFill>
              </a:defRPr>
            </a:lvl1pPr>
          </a:lstStyle>
          <a:p>
            <a:pPr algn="l"/>
            <a:r>
              <a:rPr lang="ja-JP" altLang="en-US" sz="2400"/>
              <a:t>深層</a:t>
            </a:r>
            <a:r>
              <a:rPr sz="2400" dirty="0" err="1"/>
              <a:t>学習の流れ</a:t>
            </a:r>
            <a:r>
              <a:rPr lang="ja-JP" altLang="en-US" sz="2400"/>
              <a:t>のまとめ</a:t>
            </a:r>
            <a:endParaRPr sz="2400" dirty="0"/>
          </a:p>
        </p:txBody>
      </p:sp>
      <p:sp>
        <p:nvSpPr>
          <p:cNvPr id="2" name="正方形/長方形 1">
            <a:extLst>
              <a:ext uri="{FF2B5EF4-FFF2-40B4-BE49-F238E27FC236}">
                <a16:creationId xmlns:a16="http://schemas.microsoft.com/office/drawing/2014/main" id="{0C758FEB-6EAB-8E69-8118-A797534FFADC}"/>
              </a:ext>
            </a:extLst>
          </p:cNvPr>
          <p:cNvSpPr/>
          <p:nvPr/>
        </p:nvSpPr>
        <p:spPr>
          <a:xfrm>
            <a:off x="342900" y="1153410"/>
            <a:ext cx="2804048" cy="3204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BFE6EA63-9DAA-2555-582E-E42590794D50}"/>
              </a:ext>
            </a:extLst>
          </p:cNvPr>
          <p:cNvSpPr txBox="1"/>
          <p:nvPr/>
        </p:nvSpPr>
        <p:spPr>
          <a:xfrm>
            <a:off x="604977" y="746708"/>
            <a:ext cx="235962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データ分割</a:t>
            </a:r>
          </a:p>
        </p:txBody>
      </p:sp>
      <p:sp>
        <p:nvSpPr>
          <p:cNvPr id="5" name="四角形">
            <a:extLst>
              <a:ext uri="{FF2B5EF4-FFF2-40B4-BE49-F238E27FC236}">
                <a16:creationId xmlns:a16="http://schemas.microsoft.com/office/drawing/2014/main" id="{E1A508EF-0A45-4B17-C1FB-CA59E0F41A8A}"/>
              </a:ext>
            </a:extLst>
          </p:cNvPr>
          <p:cNvSpPr/>
          <p:nvPr/>
        </p:nvSpPr>
        <p:spPr>
          <a:xfrm>
            <a:off x="706687" y="1625376"/>
            <a:ext cx="1104281" cy="127614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dirty="0">
              <a:solidFill>
                <a:srgbClr val="00B0F0"/>
              </a:solidFill>
            </a:endParaRPr>
          </a:p>
        </p:txBody>
      </p:sp>
      <p:sp>
        <p:nvSpPr>
          <p:cNvPr id="6" name="四角形">
            <a:extLst>
              <a:ext uri="{FF2B5EF4-FFF2-40B4-BE49-F238E27FC236}">
                <a16:creationId xmlns:a16="http://schemas.microsoft.com/office/drawing/2014/main" id="{18DD79AA-06BC-314D-9D08-2F7D2B632892}"/>
              </a:ext>
            </a:extLst>
          </p:cNvPr>
          <p:cNvSpPr/>
          <p:nvPr/>
        </p:nvSpPr>
        <p:spPr>
          <a:xfrm>
            <a:off x="2117686" y="1595189"/>
            <a:ext cx="715224" cy="1300778"/>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x(特徴量データ)">
            <a:extLst>
              <a:ext uri="{FF2B5EF4-FFF2-40B4-BE49-F238E27FC236}">
                <a16:creationId xmlns:a16="http://schemas.microsoft.com/office/drawing/2014/main" id="{8443A3A5-985A-054C-11EB-A75EE2997AAA}"/>
              </a:ext>
            </a:extLst>
          </p:cNvPr>
          <p:cNvSpPr txBox="1"/>
          <p:nvPr/>
        </p:nvSpPr>
        <p:spPr>
          <a:xfrm>
            <a:off x="536378" y="1270349"/>
            <a:ext cx="1370568"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dirty="0"/>
              <a:t>x(</a:t>
            </a:r>
            <a:r>
              <a:rPr sz="1400" dirty="0" err="1"/>
              <a:t>特徴量データ</a:t>
            </a:r>
            <a:r>
              <a:rPr sz="1400" dirty="0"/>
              <a:t>)</a:t>
            </a:r>
          </a:p>
        </p:txBody>
      </p:sp>
      <p:sp>
        <p:nvSpPr>
          <p:cNvPr id="8" name="y(正解データ)">
            <a:extLst>
              <a:ext uri="{FF2B5EF4-FFF2-40B4-BE49-F238E27FC236}">
                <a16:creationId xmlns:a16="http://schemas.microsoft.com/office/drawing/2014/main" id="{9464AF04-270A-E307-B736-C24BD6A72646}"/>
              </a:ext>
            </a:extLst>
          </p:cNvPr>
          <p:cNvSpPr txBox="1"/>
          <p:nvPr/>
        </p:nvSpPr>
        <p:spPr>
          <a:xfrm>
            <a:off x="1954314" y="1264077"/>
            <a:ext cx="1192634"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400" dirty="0"/>
              <a:t>y(</a:t>
            </a:r>
            <a:r>
              <a:rPr sz="1400" dirty="0" err="1"/>
              <a:t>正解データ</a:t>
            </a:r>
            <a:r>
              <a:rPr sz="1400" dirty="0"/>
              <a:t>)</a:t>
            </a:r>
          </a:p>
        </p:txBody>
      </p:sp>
      <p:sp>
        <p:nvSpPr>
          <p:cNvPr id="9" name="四角形">
            <a:extLst>
              <a:ext uri="{FF2B5EF4-FFF2-40B4-BE49-F238E27FC236}">
                <a16:creationId xmlns:a16="http://schemas.microsoft.com/office/drawing/2014/main" id="{C786A7A9-7F0D-3A50-CF77-CC3299B07A75}"/>
              </a:ext>
            </a:extLst>
          </p:cNvPr>
          <p:cNvSpPr/>
          <p:nvPr/>
        </p:nvSpPr>
        <p:spPr>
          <a:xfrm>
            <a:off x="720176" y="3421520"/>
            <a:ext cx="1064611" cy="761326"/>
          </a:xfrm>
          <a:prstGeom prst="rect">
            <a:avLst/>
          </a:prstGeom>
          <a:solidFill>
            <a:srgbClr val="00B0F0">
              <a:alpha val="48472"/>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四角形">
            <a:extLst>
              <a:ext uri="{FF2B5EF4-FFF2-40B4-BE49-F238E27FC236}">
                <a16:creationId xmlns:a16="http://schemas.microsoft.com/office/drawing/2014/main" id="{6153F75D-D2B4-E497-1156-C161D9B03C79}"/>
              </a:ext>
            </a:extLst>
          </p:cNvPr>
          <p:cNvSpPr/>
          <p:nvPr/>
        </p:nvSpPr>
        <p:spPr>
          <a:xfrm>
            <a:off x="2117686" y="3397691"/>
            <a:ext cx="715224" cy="761325"/>
          </a:xfrm>
          <a:prstGeom prst="rect">
            <a:avLst/>
          </a:prstGeom>
          <a:solidFill>
            <a:srgbClr val="00B0F0">
              <a:alpha val="45584"/>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1" name="x_train">
            <a:extLst>
              <a:ext uri="{FF2B5EF4-FFF2-40B4-BE49-F238E27FC236}">
                <a16:creationId xmlns:a16="http://schemas.microsoft.com/office/drawing/2014/main" id="{96300243-3345-C5D2-4E7C-01C603BCCA1D}"/>
              </a:ext>
            </a:extLst>
          </p:cNvPr>
          <p:cNvSpPr txBox="1"/>
          <p:nvPr/>
        </p:nvSpPr>
        <p:spPr>
          <a:xfrm>
            <a:off x="866893" y="1962841"/>
            <a:ext cx="78386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x_train</a:t>
            </a:r>
            <a:endParaRPr sz="1600" dirty="0"/>
          </a:p>
        </p:txBody>
      </p:sp>
      <p:sp>
        <p:nvSpPr>
          <p:cNvPr id="12" name="y_train">
            <a:extLst>
              <a:ext uri="{FF2B5EF4-FFF2-40B4-BE49-F238E27FC236}">
                <a16:creationId xmlns:a16="http://schemas.microsoft.com/office/drawing/2014/main" id="{D4201FBC-FE9B-4092-6955-E0B881786ED5}"/>
              </a:ext>
            </a:extLst>
          </p:cNvPr>
          <p:cNvSpPr txBox="1"/>
          <p:nvPr/>
        </p:nvSpPr>
        <p:spPr>
          <a:xfrm>
            <a:off x="2082563" y="1962841"/>
            <a:ext cx="785472"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y_train</a:t>
            </a:r>
            <a:endParaRPr sz="1600" dirty="0"/>
          </a:p>
        </p:txBody>
      </p:sp>
      <p:sp>
        <p:nvSpPr>
          <p:cNvPr id="13" name="y_test">
            <a:extLst>
              <a:ext uri="{FF2B5EF4-FFF2-40B4-BE49-F238E27FC236}">
                <a16:creationId xmlns:a16="http://schemas.microsoft.com/office/drawing/2014/main" id="{EBB7B1BE-280E-9B45-65C5-E37A223B4748}"/>
              </a:ext>
            </a:extLst>
          </p:cNvPr>
          <p:cNvSpPr txBox="1"/>
          <p:nvPr/>
        </p:nvSpPr>
        <p:spPr>
          <a:xfrm>
            <a:off x="2099487" y="3605499"/>
            <a:ext cx="70371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y_test</a:t>
            </a:r>
            <a:endParaRPr sz="1600" dirty="0"/>
          </a:p>
        </p:txBody>
      </p:sp>
      <p:sp>
        <p:nvSpPr>
          <p:cNvPr id="14" name="x_test">
            <a:extLst>
              <a:ext uri="{FF2B5EF4-FFF2-40B4-BE49-F238E27FC236}">
                <a16:creationId xmlns:a16="http://schemas.microsoft.com/office/drawing/2014/main" id="{48BE39E3-2B68-C097-C657-DB1F76881ADF}"/>
              </a:ext>
            </a:extLst>
          </p:cNvPr>
          <p:cNvSpPr txBox="1"/>
          <p:nvPr/>
        </p:nvSpPr>
        <p:spPr>
          <a:xfrm>
            <a:off x="879864" y="3650057"/>
            <a:ext cx="702116"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dirty="0" err="1"/>
              <a:t>x_test</a:t>
            </a:r>
            <a:endParaRPr sz="1600" dirty="0"/>
          </a:p>
        </p:txBody>
      </p:sp>
      <p:sp>
        <p:nvSpPr>
          <p:cNvPr id="15" name="角丸四角形">
            <a:extLst>
              <a:ext uri="{FF2B5EF4-FFF2-40B4-BE49-F238E27FC236}">
                <a16:creationId xmlns:a16="http://schemas.microsoft.com/office/drawing/2014/main" id="{B9A4E1DA-5E40-1C2B-6649-399D25FCDD78}"/>
              </a:ext>
            </a:extLst>
          </p:cNvPr>
          <p:cNvSpPr/>
          <p:nvPr/>
        </p:nvSpPr>
        <p:spPr>
          <a:xfrm>
            <a:off x="3645733" y="1850497"/>
            <a:ext cx="962978" cy="583589"/>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学習モデルの選定">
            <a:extLst>
              <a:ext uri="{FF2B5EF4-FFF2-40B4-BE49-F238E27FC236}">
                <a16:creationId xmlns:a16="http://schemas.microsoft.com/office/drawing/2014/main" id="{B6E4521B-12FE-BAD7-EAE9-18364AF18F76}"/>
              </a:ext>
            </a:extLst>
          </p:cNvPr>
          <p:cNvSpPr txBox="1"/>
          <p:nvPr/>
        </p:nvSpPr>
        <p:spPr>
          <a:xfrm>
            <a:off x="3329553" y="694055"/>
            <a:ext cx="2465420" cy="284693"/>
          </a:xfrm>
          <a:prstGeom prst="rect">
            <a:avLst/>
          </a:prstGeom>
          <a:solidFill>
            <a:srgbClr val="92D050">
              <a:alpha val="51385"/>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lang="en-US" sz="1600" b="1" dirty="0"/>
              <a:t>STEP2:</a:t>
            </a:r>
            <a:r>
              <a:rPr sz="1600" b="1" dirty="0"/>
              <a:t>学習モデルの選定</a:t>
            </a:r>
          </a:p>
        </p:txBody>
      </p:sp>
      <p:sp>
        <p:nvSpPr>
          <p:cNvPr id="17" name="学習">
            <a:extLst>
              <a:ext uri="{FF2B5EF4-FFF2-40B4-BE49-F238E27FC236}">
                <a16:creationId xmlns:a16="http://schemas.microsoft.com/office/drawing/2014/main" id="{2F399788-6649-8627-C5AF-F74AF0C7E867}"/>
              </a:ext>
            </a:extLst>
          </p:cNvPr>
          <p:cNvSpPr txBox="1"/>
          <p:nvPr/>
        </p:nvSpPr>
        <p:spPr>
          <a:xfrm>
            <a:off x="3732884" y="1986421"/>
            <a:ext cx="788678" cy="33855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200"/>
            </a:lvl1pPr>
          </a:lstStyle>
          <a:p>
            <a:r>
              <a:rPr lang="ja-JP" altLang="en-US" sz="1950"/>
              <a:t>モデル</a:t>
            </a:r>
            <a:endParaRPr sz="1950" dirty="0"/>
          </a:p>
        </p:txBody>
      </p:sp>
      <p:sp>
        <p:nvSpPr>
          <p:cNvPr id="18" name="矢印">
            <a:extLst>
              <a:ext uri="{FF2B5EF4-FFF2-40B4-BE49-F238E27FC236}">
                <a16:creationId xmlns:a16="http://schemas.microsoft.com/office/drawing/2014/main" id="{CA4D8809-0743-A278-ACE8-B735D31B9652}"/>
              </a:ext>
            </a:extLst>
          </p:cNvPr>
          <p:cNvSpPr/>
          <p:nvPr/>
        </p:nvSpPr>
        <p:spPr>
          <a:xfrm rot="5400000">
            <a:off x="3780412" y="1189007"/>
            <a:ext cx="693618" cy="423337"/>
          </a:xfrm>
          <a:prstGeom prst="rightArrow">
            <a:avLst>
              <a:gd name="adj1" fmla="val 32000"/>
              <a:gd name="adj2" fmla="val 64000"/>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9" name="矢印">
            <a:extLst>
              <a:ext uri="{FF2B5EF4-FFF2-40B4-BE49-F238E27FC236}">
                <a16:creationId xmlns:a16="http://schemas.microsoft.com/office/drawing/2014/main" id="{14E36294-94C6-0348-F643-B81FB80F11D3}"/>
              </a:ext>
            </a:extLst>
          </p:cNvPr>
          <p:cNvSpPr/>
          <p:nvPr/>
        </p:nvSpPr>
        <p:spPr>
          <a:xfrm>
            <a:off x="2964597" y="1949113"/>
            <a:ext cx="658601"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0" name="正方形/長方形 19">
            <a:extLst>
              <a:ext uri="{FF2B5EF4-FFF2-40B4-BE49-F238E27FC236}">
                <a16:creationId xmlns:a16="http://schemas.microsoft.com/office/drawing/2014/main" id="{9936C211-AC40-A73F-ACB7-B85B710C8D58}"/>
              </a:ext>
            </a:extLst>
          </p:cNvPr>
          <p:cNvSpPr/>
          <p:nvPr/>
        </p:nvSpPr>
        <p:spPr>
          <a:xfrm>
            <a:off x="536378" y="1517993"/>
            <a:ext cx="2428219" cy="1440000"/>
          </a:xfrm>
          <a:prstGeom prst="rect">
            <a:avLst/>
          </a:prstGeom>
          <a:noFill/>
          <a:ln w="3492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角丸四角形">
            <a:extLst>
              <a:ext uri="{FF2B5EF4-FFF2-40B4-BE49-F238E27FC236}">
                <a16:creationId xmlns:a16="http://schemas.microsoft.com/office/drawing/2014/main" id="{A72191B2-BE49-70E5-0680-EB5B8B18198C}"/>
              </a:ext>
            </a:extLst>
          </p:cNvPr>
          <p:cNvSpPr/>
          <p:nvPr/>
        </p:nvSpPr>
        <p:spPr>
          <a:xfrm>
            <a:off x="5054716" y="1747485"/>
            <a:ext cx="962978" cy="850112"/>
          </a:xfrm>
          <a:prstGeom prst="roundRect">
            <a:avLst>
              <a:gd name="adj" fmla="val 15000"/>
            </a:avLst>
          </a:prstGeom>
          <a:solidFill>
            <a:srgbClr val="FFFF00">
              <a:alpha val="4793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2" name="学習済み…">
            <a:extLst>
              <a:ext uri="{FF2B5EF4-FFF2-40B4-BE49-F238E27FC236}">
                <a16:creationId xmlns:a16="http://schemas.microsoft.com/office/drawing/2014/main" id="{5732AC3D-6931-1DD5-ED58-E9E3F09A7D56}"/>
              </a:ext>
            </a:extLst>
          </p:cNvPr>
          <p:cNvSpPr txBox="1"/>
          <p:nvPr/>
        </p:nvSpPr>
        <p:spPr>
          <a:xfrm>
            <a:off x="5113011" y="1907249"/>
            <a:ext cx="846386" cy="523220"/>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4200"/>
            </a:pPr>
            <a:r>
              <a:rPr sz="1575" dirty="0" err="1"/>
              <a:t>学習済み</a:t>
            </a:r>
            <a:endParaRPr sz="1575" dirty="0"/>
          </a:p>
          <a:p>
            <a:pPr>
              <a:defRPr sz="4200"/>
            </a:pPr>
            <a:r>
              <a:rPr sz="1575" dirty="0" err="1"/>
              <a:t>モデル</a:t>
            </a:r>
            <a:endParaRPr sz="1575" dirty="0"/>
          </a:p>
        </p:txBody>
      </p:sp>
      <p:sp>
        <p:nvSpPr>
          <p:cNvPr id="23" name="矢印">
            <a:extLst>
              <a:ext uri="{FF2B5EF4-FFF2-40B4-BE49-F238E27FC236}">
                <a16:creationId xmlns:a16="http://schemas.microsoft.com/office/drawing/2014/main" id="{42F29D89-FFF6-A7CC-8AEE-7F75557158DB}"/>
              </a:ext>
            </a:extLst>
          </p:cNvPr>
          <p:cNvSpPr/>
          <p:nvPr/>
        </p:nvSpPr>
        <p:spPr>
          <a:xfrm>
            <a:off x="4673276" y="19746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5" name="正方形/長方形 24">
            <a:extLst>
              <a:ext uri="{FF2B5EF4-FFF2-40B4-BE49-F238E27FC236}">
                <a16:creationId xmlns:a16="http://schemas.microsoft.com/office/drawing/2014/main" id="{2D975FA7-D819-4419-47AB-FF52A54A49CC}"/>
              </a:ext>
            </a:extLst>
          </p:cNvPr>
          <p:cNvSpPr/>
          <p:nvPr/>
        </p:nvSpPr>
        <p:spPr>
          <a:xfrm>
            <a:off x="536379" y="3385866"/>
            <a:ext cx="1288672" cy="777491"/>
          </a:xfrm>
          <a:prstGeom prst="rect">
            <a:avLst/>
          </a:prstGeom>
          <a:noFill/>
          <a:ln w="349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角丸四角形">
            <a:extLst>
              <a:ext uri="{FF2B5EF4-FFF2-40B4-BE49-F238E27FC236}">
                <a16:creationId xmlns:a16="http://schemas.microsoft.com/office/drawing/2014/main" id="{EA99C611-2468-4056-CD83-37311EC710A7}"/>
              </a:ext>
            </a:extLst>
          </p:cNvPr>
          <p:cNvSpPr/>
          <p:nvPr/>
        </p:nvSpPr>
        <p:spPr>
          <a:xfrm>
            <a:off x="6830447" y="1720544"/>
            <a:ext cx="1252919" cy="761326"/>
          </a:xfrm>
          <a:prstGeom prst="roundRect">
            <a:avLst>
              <a:gd name="adj" fmla="val 15000"/>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解の予測">
            <a:extLst>
              <a:ext uri="{FF2B5EF4-FFF2-40B4-BE49-F238E27FC236}">
                <a16:creationId xmlns:a16="http://schemas.microsoft.com/office/drawing/2014/main" id="{ABCA7142-21B6-16C3-D473-ED3340625348}"/>
              </a:ext>
            </a:extLst>
          </p:cNvPr>
          <p:cNvSpPr txBox="1"/>
          <p:nvPr/>
        </p:nvSpPr>
        <p:spPr>
          <a:xfrm>
            <a:off x="6932724" y="1960783"/>
            <a:ext cx="1048364"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正解の予測</a:t>
            </a:r>
          </a:p>
        </p:txBody>
      </p:sp>
      <p:sp>
        <p:nvSpPr>
          <p:cNvPr id="28" name="矢印">
            <a:extLst>
              <a:ext uri="{FF2B5EF4-FFF2-40B4-BE49-F238E27FC236}">
                <a16:creationId xmlns:a16="http://schemas.microsoft.com/office/drawing/2014/main" id="{5C82BF32-7947-7805-25A4-3D0A1ABAB491}"/>
              </a:ext>
            </a:extLst>
          </p:cNvPr>
          <p:cNvSpPr/>
          <p:nvPr/>
        </p:nvSpPr>
        <p:spPr>
          <a:xfrm>
            <a:off x="6185399" y="2043154"/>
            <a:ext cx="522061" cy="425238"/>
          </a:xfrm>
          <a:prstGeom prst="rightArrow">
            <a:avLst>
              <a:gd name="adj1" fmla="val 31663"/>
              <a:gd name="adj2" fmla="val 55401"/>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正方形/長方形 28">
            <a:extLst>
              <a:ext uri="{FF2B5EF4-FFF2-40B4-BE49-F238E27FC236}">
                <a16:creationId xmlns:a16="http://schemas.microsoft.com/office/drawing/2014/main" id="{70AD7E68-EA68-129A-0546-7EC4BE79927E}"/>
              </a:ext>
            </a:extLst>
          </p:cNvPr>
          <p:cNvSpPr/>
          <p:nvPr/>
        </p:nvSpPr>
        <p:spPr>
          <a:xfrm>
            <a:off x="2031026" y="3385866"/>
            <a:ext cx="933571" cy="805992"/>
          </a:xfrm>
          <a:prstGeom prst="rect">
            <a:avLst/>
          </a:prstGeom>
          <a:no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0" name="矢印">
            <a:extLst>
              <a:ext uri="{FF2B5EF4-FFF2-40B4-BE49-F238E27FC236}">
                <a16:creationId xmlns:a16="http://schemas.microsoft.com/office/drawing/2014/main" id="{6E14EE7E-B237-9C14-A963-6CFED98D5B6C}"/>
              </a:ext>
            </a:extLst>
          </p:cNvPr>
          <p:cNvSpPr/>
          <p:nvPr/>
        </p:nvSpPr>
        <p:spPr>
          <a:xfrm rot="5400000">
            <a:off x="7127870" y="2674992"/>
            <a:ext cx="658074" cy="494280"/>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1" name="角丸四角形">
            <a:extLst>
              <a:ext uri="{FF2B5EF4-FFF2-40B4-BE49-F238E27FC236}">
                <a16:creationId xmlns:a16="http://schemas.microsoft.com/office/drawing/2014/main" id="{71B50671-2267-1FF6-180E-ADE5A90CA073}"/>
              </a:ext>
            </a:extLst>
          </p:cNvPr>
          <p:cNvSpPr/>
          <p:nvPr/>
        </p:nvSpPr>
        <p:spPr>
          <a:xfrm>
            <a:off x="6474779" y="3362394"/>
            <a:ext cx="1949045" cy="656196"/>
          </a:xfrm>
          <a:prstGeom prst="roundRect">
            <a:avLst>
              <a:gd name="adj" fmla="val 17403"/>
            </a:avLst>
          </a:prstGeom>
          <a:solidFill>
            <a:srgbClr val="FF0000">
              <a:alpha val="58876"/>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2" name="正解との比較・評価">
            <a:extLst>
              <a:ext uri="{FF2B5EF4-FFF2-40B4-BE49-F238E27FC236}">
                <a16:creationId xmlns:a16="http://schemas.microsoft.com/office/drawing/2014/main" id="{924F87CD-9610-3569-80BF-A9F99BF1D0AC}"/>
              </a:ext>
            </a:extLst>
          </p:cNvPr>
          <p:cNvSpPr txBox="1"/>
          <p:nvPr/>
        </p:nvSpPr>
        <p:spPr>
          <a:xfrm>
            <a:off x="6521163" y="3550069"/>
            <a:ext cx="1856277" cy="280846"/>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a:lvl1pPr>
          </a:lstStyle>
          <a:p>
            <a:r>
              <a:rPr sz="1575"/>
              <a:t>正解との比較・評価</a:t>
            </a:r>
          </a:p>
        </p:txBody>
      </p:sp>
      <p:sp>
        <p:nvSpPr>
          <p:cNvPr id="34" name="矢印">
            <a:extLst>
              <a:ext uri="{FF2B5EF4-FFF2-40B4-BE49-F238E27FC236}">
                <a16:creationId xmlns:a16="http://schemas.microsoft.com/office/drawing/2014/main" id="{6BC1ABAD-5B2E-BB43-0595-47BB223C91D5}"/>
              </a:ext>
            </a:extLst>
          </p:cNvPr>
          <p:cNvSpPr/>
          <p:nvPr/>
        </p:nvSpPr>
        <p:spPr>
          <a:xfrm>
            <a:off x="2964597" y="3515569"/>
            <a:ext cx="3454796" cy="381707"/>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5" name="テキスト ボックス 34">
            <a:extLst>
              <a:ext uri="{FF2B5EF4-FFF2-40B4-BE49-F238E27FC236}">
                <a16:creationId xmlns:a16="http://schemas.microsoft.com/office/drawing/2014/main" id="{2851FEFB-FDE7-56AF-18A5-B79332F3B2A0}"/>
              </a:ext>
            </a:extLst>
          </p:cNvPr>
          <p:cNvSpPr txBox="1"/>
          <p:nvPr/>
        </p:nvSpPr>
        <p:spPr>
          <a:xfrm>
            <a:off x="5901716" y="4052979"/>
            <a:ext cx="26161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C00000"/>
                </a:solidFill>
                <a:effectLst/>
                <a:uFillTx/>
                <a:latin typeface="ヒラギノ角ゴ ProN W6"/>
                <a:ea typeface="ヒラギノ角ゴ ProN W6"/>
                <a:cs typeface="ヒラギノ角ゴ ProN W6"/>
                <a:sym typeface="ヒラギノ角ゴ ProN W6"/>
              </a:rPr>
              <a:t>STEP4:</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モデルの評価</a:t>
            </a:r>
          </a:p>
        </p:txBody>
      </p:sp>
      <p:sp>
        <p:nvSpPr>
          <p:cNvPr id="4" name="スライド番号プレースホルダー 3">
            <a:extLst>
              <a:ext uri="{FF2B5EF4-FFF2-40B4-BE49-F238E27FC236}">
                <a16:creationId xmlns:a16="http://schemas.microsoft.com/office/drawing/2014/main" id="{9EAFF106-84DE-B802-E7F3-A58A51D3760C}"/>
              </a:ext>
            </a:extLst>
          </p:cNvPr>
          <p:cNvSpPr>
            <a:spLocks noGrp="1"/>
          </p:cNvSpPr>
          <p:nvPr>
            <p:ph type="sldNum" sz="quarter" idx="2"/>
          </p:nvPr>
        </p:nvSpPr>
        <p:spPr/>
        <p:txBody>
          <a:bodyPr/>
          <a:lstStyle/>
          <a:p>
            <a:fld id="{86CB4B4D-7CA3-9044-876B-883B54F8677D}" type="slidenum">
              <a:rPr lang="en-US" altLang="ja-JP" smtClean="0"/>
              <a:t>6</a:t>
            </a:fld>
            <a:endParaRPr lang="ja-JP" altLang="en-US"/>
          </a:p>
        </p:txBody>
      </p:sp>
      <p:cxnSp>
        <p:nvCxnSpPr>
          <p:cNvPr id="36" name="直線コネクタ 35">
            <a:extLst>
              <a:ext uri="{FF2B5EF4-FFF2-40B4-BE49-F238E27FC236}">
                <a16:creationId xmlns:a16="http://schemas.microsoft.com/office/drawing/2014/main" id="{9AB7AC68-A115-6DB9-B34D-DA1EA62802B0}"/>
              </a:ext>
            </a:extLst>
          </p:cNvPr>
          <p:cNvCxnSpPr/>
          <p:nvPr/>
        </p:nvCxnSpPr>
        <p:spPr>
          <a:xfrm>
            <a:off x="1227802" y="3154680"/>
            <a:ext cx="4356000" cy="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cxnSp>
        <p:nvCxnSpPr>
          <p:cNvPr id="37" name="直線コネクタ 36">
            <a:extLst>
              <a:ext uri="{FF2B5EF4-FFF2-40B4-BE49-F238E27FC236}">
                <a16:creationId xmlns:a16="http://schemas.microsoft.com/office/drawing/2014/main" id="{F8386547-D48E-4ED1-56A8-D471EB64BA3D}"/>
              </a:ext>
            </a:extLst>
          </p:cNvPr>
          <p:cNvCxnSpPr>
            <a:cxnSpLocks/>
          </p:cNvCxnSpPr>
          <p:nvPr/>
        </p:nvCxnSpPr>
        <p:spPr>
          <a:xfrm flipV="1">
            <a:off x="1271474" y="3131820"/>
            <a:ext cx="0" cy="26677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37BE570D-B9CD-BBA8-F3DE-E3C1E0D92260}"/>
              </a:ext>
            </a:extLst>
          </p:cNvPr>
          <p:cNvSpPr txBox="1"/>
          <p:nvPr/>
        </p:nvSpPr>
        <p:spPr>
          <a:xfrm>
            <a:off x="3667926" y="2665274"/>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00B0F0"/>
                </a:solidFill>
                <a:effectLst/>
                <a:uFillTx/>
                <a:latin typeface="ヒラギノ角ゴ ProN W6"/>
                <a:ea typeface="ヒラギノ角ゴ ProN W6"/>
                <a:cs typeface="ヒラギノ角ゴ ProN W6"/>
                <a:sym typeface="ヒラギノ角ゴ ProN W6"/>
              </a:rPr>
              <a:t>STEP3:</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学習</a:t>
            </a:r>
          </a:p>
        </p:txBody>
      </p:sp>
      <p:sp>
        <p:nvSpPr>
          <p:cNvPr id="33" name="テキスト ボックス 32">
            <a:extLst>
              <a:ext uri="{FF2B5EF4-FFF2-40B4-BE49-F238E27FC236}">
                <a16:creationId xmlns:a16="http://schemas.microsoft.com/office/drawing/2014/main" id="{312DA552-A262-2F5A-7EFD-87D2DF62E10D}"/>
              </a:ext>
            </a:extLst>
          </p:cNvPr>
          <p:cNvSpPr txBox="1"/>
          <p:nvPr/>
        </p:nvSpPr>
        <p:spPr>
          <a:xfrm>
            <a:off x="4414218" y="1016099"/>
            <a:ext cx="4009606" cy="656590"/>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深層学習ではニューラルネットワークを学習モデルを自分で設計する</a:t>
            </a:r>
            <a:endParaRPr kumimoji="0" lang="en-US" altLang="ja-JP" b="0" i="0" u="none" strike="noStrike" cap="none" spc="0" normalizeH="0" baseline="0" dirty="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38" name="ニューラルネットワークとは(軽く復習)">
            <a:extLst>
              <a:ext uri="{FF2B5EF4-FFF2-40B4-BE49-F238E27FC236}">
                <a16:creationId xmlns:a16="http://schemas.microsoft.com/office/drawing/2014/main" id="{3F44D99C-392A-42A9-0840-5C3F51BF44C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深層学習のコードの流れ</a:t>
            </a:r>
            <a:endParaRPr sz="2400" b="1"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9F4B9A21-8F69-6D6D-BF23-277ADE4CB894}"/>
              </a:ext>
            </a:extLst>
          </p:cNvPr>
          <p:cNvSpPr txBox="1"/>
          <p:nvPr/>
        </p:nvSpPr>
        <p:spPr>
          <a:xfrm>
            <a:off x="3970643" y="3182356"/>
            <a:ext cx="144270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dirty="0">
                <a:ln>
                  <a:noFill/>
                </a:ln>
                <a:solidFill>
                  <a:srgbClr val="008F00"/>
                </a:solidFill>
                <a:effectLst/>
                <a:uFillTx/>
                <a:latin typeface="ヒラギノ角ゴ ProN W6"/>
                <a:ea typeface="ヒラギノ角ゴ ProN W6"/>
                <a:cs typeface="ヒラギノ角ゴ ProN W6"/>
                <a:sym typeface="ヒラギノ角ゴ ProN W6"/>
              </a:rPr>
              <a:t>STEP5:</a:t>
            </a:r>
            <a:r>
              <a:rPr kumimoji="0" lang="ja-JP" altLang="en-US" b="0" i="0" u="none" strike="noStrike" cap="none" spc="0" normalizeH="0" baseline="0">
                <a:ln>
                  <a:noFill/>
                </a:ln>
                <a:solidFill>
                  <a:srgbClr val="008F00"/>
                </a:solidFill>
                <a:effectLst/>
                <a:uFillTx/>
                <a:latin typeface="ヒラギノ角ゴ ProN W6"/>
                <a:ea typeface="ヒラギノ角ゴ ProN W6"/>
                <a:cs typeface="ヒラギノ角ゴ ProN W6"/>
                <a:sym typeface="ヒラギノ角ゴ ProN W6"/>
              </a:rPr>
              <a:t>予測</a:t>
            </a:r>
          </a:p>
        </p:txBody>
      </p:sp>
    </p:spTree>
    <p:extLst>
      <p:ext uri="{BB962C8B-B14F-4D97-AF65-F5344CB8AC3E}">
        <p14:creationId xmlns:p14="http://schemas.microsoft.com/office/powerpoint/2010/main" val="396344083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4104D-BB52-A150-6534-127F4DE701FE}"/>
            </a:ext>
          </a:extLst>
        </p:cNvPr>
        <p:cNvGrpSpPr/>
        <p:nvPr/>
      </p:nvGrpSpPr>
      <p:grpSpPr>
        <a:xfrm>
          <a:off x="0" y="0"/>
          <a:ext cx="0" cy="0"/>
          <a:chOff x="0" y="0"/>
          <a:chExt cx="0" cy="0"/>
        </a:xfrm>
      </p:grpSpPr>
      <p:sp>
        <p:nvSpPr>
          <p:cNvPr id="4" name="ニューラルネットワークとは(軽く復習)">
            <a:extLst>
              <a:ext uri="{FF2B5EF4-FFF2-40B4-BE49-F238E27FC236}">
                <a16:creationId xmlns:a16="http://schemas.microsoft.com/office/drawing/2014/main" id="{3E4CD239-FAEF-C539-BFFB-85EEA92655E6}"/>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400930E-D4CE-7414-1DCE-5A03479EE82C}"/>
              </a:ext>
            </a:extLst>
          </p:cNvPr>
          <p:cNvSpPr txBox="1"/>
          <p:nvPr/>
        </p:nvSpPr>
        <p:spPr>
          <a:xfrm>
            <a:off x="1714500" y="894174"/>
            <a:ext cx="5105400" cy="2312153"/>
          </a:xfrm>
          <a:prstGeom prst="rect">
            <a:avLst/>
          </a:prstGeom>
          <a:solidFill>
            <a:schemeClr val="accent5">
              <a:lumMod val="20000"/>
              <a:lumOff val="80000"/>
            </a:schemeClr>
          </a:solidFill>
          <a:ln w="28575"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9050" bIns="72000" numCol="1" spcCol="38100" rtlCol="0" anchor="ctr">
            <a:spAutoFit/>
          </a:bodyPr>
          <a:lstStyle/>
          <a:p>
            <a:pPr algn="l" defTabSz="309563" rtl="0" hangingPunct="0">
              <a:lnSpc>
                <a:spcPct val="110000"/>
              </a:lnSpc>
            </a:pPr>
            <a:r>
              <a:rPr lang="en-US" altLang="ja-JP" sz="1600" b="1" dirty="0">
                <a:latin typeface="Meiryo" panose="020B0604030504040204" pitchFamily="34" charset="-128"/>
                <a:ea typeface="Meiryo" panose="020B0604030504040204" pitchFamily="34" charset="-128"/>
              </a:rPr>
              <a:t>STEP1-1</a:t>
            </a:r>
          </a:p>
          <a:p>
            <a:pPr algn="l" defTabSz="309563" rtl="0" hangingPunct="0">
              <a:lnSpc>
                <a:spcPct val="110000"/>
              </a:lnSpc>
            </a:pPr>
            <a:r>
              <a:rPr lang="ja-JP" altLang="en-US" sz="1600" b="1">
                <a:latin typeface="Meiryo" panose="020B0604030504040204" pitchFamily="34" charset="-128"/>
                <a:ea typeface="Meiryo" panose="020B0604030504040204" pitchFamily="34" charset="-128"/>
              </a:rPr>
              <a:t>　</a:t>
            </a:r>
            <a:r>
              <a:rPr lang="ja-JP" altLang="en-US" sz="1600">
                <a:latin typeface="Meiryo" panose="020B0604030504040204" pitchFamily="34" charset="-128"/>
                <a:ea typeface="Meiryo" panose="020B0604030504040204" pitchFamily="34" charset="-128"/>
              </a:rPr>
              <a:t>画像ファイル名を取得</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STEP1-2</a:t>
            </a:r>
          </a:p>
          <a:p>
            <a:pPr algn="l" defTabSz="309563" rtl="0" hangingPunct="0">
              <a:lnSpc>
                <a:spcPct val="110000"/>
              </a:lnSpc>
            </a:pPr>
            <a:r>
              <a:rPr lang="ja-JP" altLang="en-US" sz="1600">
                <a:latin typeface="Meiryo" panose="020B0604030504040204" pitchFamily="34" charset="-128"/>
                <a:ea typeface="Meiryo" panose="020B0604030504040204" pitchFamily="34" charset="-128"/>
              </a:rPr>
              <a:t>　</a:t>
            </a:r>
            <a:r>
              <a:rPr lang="en-US" altLang="ja-JP" sz="1600" dirty="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の配列をあらかじめ作成</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STEP1-3</a:t>
            </a:r>
          </a:p>
          <a:p>
            <a:pPr algn="l" defTabSz="309563" rtl="0" hangingPunct="0">
              <a:lnSpc>
                <a:spcPct val="110000"/>
              </a:lnSpc>
            </a:pPr>
            <a:r>
              <a:rPr lang="ja-JP" altLang="en-US" sz="1600">
                <a:latin typeface="Meiryo" panose="020B0604030504040204" pitchFamily="34" charset="-128"/>
                <a:ea typeface="Meiryo" panose="020B0604030504040204" pitchFamily="34" charset="-128"/>
              </a:rPr>
              <a:t>　画像ファイルの読み込みと配列への代入</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10000"/>
              </a:lnSpc>
            </a:pPr>
            <a:r>
              <a:rPr lang="en-US" altLang="ja-JP" sz="1600" b="1" dirty="0">
                <a:solidFill>
                  <a:srgbClr val="000000"/>
                </a:solidFill>
                <a:latin typeface="Meiryo" panose="020B0604030504040204" pitchFamily="34" charset="-128"/>
                <a:ea typeface="Meiryo" panose="020B0604030504040204" pitchFamily="34" charset="-128"/>
                <a:cs typeface="ヒラギノ角ゴ ProN W6"/>
                <a:sym typeface="ヒラギノ角ゴ ProN W6"/>
              </a:rPr>
              <a:t>STEP1-4</a:t>
            </a:r>
          </a:p>
          <a:p>
            <a:pPr>
              <a:lnSpc>
                <a:spcPct val="110000"/>
              </a:lnSpc>
            </a:pPr>
            <a:r>
              <a:rPr lang="ja-JP" altLang="en-US" sz="1600">
                <a:latin typeface="Meiryo" panose="020B0604030504040204" pitchFamily="34" charset="-128"/>
                <a:ea typeface="Meiryo" panose="020B0604030504040204" pitchFamily="34" charset="-128"/>
              </a:rPr>
              <a:t>　</a:t>
            </a:r>
            <a:r>
              <a:rPr lang="en" altLang="ja-JP" sz="1600" dirty="0" err="1">
                <a:latin typeface="Meiryo" panose="020B0604030504040204" pitchFamily="34" charset="-128"/>
                <a:ea typeface="Meiryo" panose="020B0604030504040204" pitchFamily="34" charset="-128"/>
              </a:rPr>
              <a:t>x_train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dirty="0" err="1">
                <a:latin typeface="Meiryo" panose="020B0604030504040204" pitchFamily="34" charset="-128"/>
                <a:ea typeface="Meiryo" panose="020B0604030504040204" pitchFamily="34" charset="-128"/>
              </a:rPr>
              <a:t>y_train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p>
        </p:txBody>
      </p:sp>
      <p:sp>
        <p:nvSpPr>
          <p:cNvPr id="6" name="テキスト ボックス 5">
            <a:extLst>
              <a:ext uri="{FF2B5EF4-FFF2-40B4-BE49-F238E27FC236}">
                <a16:creationId xmlns:a16="http://schemas.microsoft.com/office/drawing/2014/main" id="{29A0E6B1-8828-B74D-149F-DD691D2BED15}"/>
              </a:ext>
            </a:extLst>
          </p:cNvPr>
          <p:cNvSpPr txBox="1"/>
          <p:nvPr/>
        </p:nvSpPr>
        <p:spPr>
          <a:xfrm>
            <a:off x="457200" y="550362"/>
            <a:ext cx="7366119" cy="400110"/>
          </a:xfrm>
          <a:prstGeom prst="rect">
            <a:avLst/>
          </a:prstGeom>
          <a:noFill/>
        </p:spPr>
        <p:txBody>
          <a:bodyPr wrap="none" rtlCol="0">
            <a:spAutoFit/>
          </a:bodyPr>
          <a:lstStyle/>
          <a:p>
            <a:r>
              <a:rPr kumimoji="1" lang="ja-JP" altLang="en-US" sz="2000" b="1">
                <a:latin typeface="Meiryo" panose="020B0604030504040204" pitchFamily="34" charset="-128"/>
                <a:ea typeface="Meiryo" panose="020B0604030504040204" pitchFamily="34" charset="-128"/>
              </a:rPr>
              <a:t>画像データを深層学習に利用するには、データの前処理が必要</a:t>
            </a:r>
          </a:p>
        </p:txBody>
      </p:sp>
      <p:pic>
        <p:nvPicPr>
          <p:cNvPr id="13" name="00000273_009.png" descr="00000273_009.png">
            <a:extLst>
              <a:ext uri="{FF2B5EF4-FFF2-40B4-BE49-F238E27FC236}">
                <a16:creationId xmlns:a16="http://schemas.microsoft.com/office/drawing/2014/main" id="{889208F4-0C88-659D-EA21-848B51A840A7}"/>
              </a:ext>
            </a:extLst>
          </p:cNvPr>
          <p:cNvPicPr>
            <a:picLocks noChangeAspect="1"/>
          </p:cNvPicPr>
          <p:nvPr/>
        </p:nvPicPr>
        <p:blipFill>
          <a:blip r:embed="rId3"/>
          <a:stretch>
            <a:fillRect/>
          </a:stretch>
        </p:blipFill>
        <p:spPr>
          <a:xfrm>
            <a:off x="1388414" y="3550691"/>
            <a:ext cx="1065371" cy="1065376"/>
          </a:xfrm>
          <a:prstGeom prst="rect">
            <a:avLst/>
          </a:prstGeom>
          <a:ln>
            <a:noFill/>
          </a:ln>
          <a:effectLst/>
        </p:spPr>
      </p:pic>
      <p:pic>
        <p:nvPicPr>
          <p:cNvPr id="12" name="00000273_009.png" descr="00000273_009.png">
            <a:extLst>
              <a:ext uri="{FF2B5EF4-FFF2-40B4-BE49-F238E27FC236}">
                <a16:creationId xmlns:a16="http://schemas.microsoft.com/office/drawing/2014/main" id="{7F834202-53E9-03D3-967B-9AD3DE41CAA9}"/>
              </a:ext>
            </a:extLst>
          </p:cNvPr>
          <p:cNvPicPr>
            <a:picLocks noChangeAspect="1"/>
          </p:cNvPicPr>
          <p:nvPr/>
        </p:nvPicPr>
        <p:blipFill>
          <a:blip r:embed="rId3"/>
          <a:stretch>
            <a:fillRect/>
          </a:stretch>
        </p:blipFill>
        <p:spPr>
          <a:xfrm>
            <a:off x="1159814" y="3682285"/>
            <a:ext cx="1065371" cy="1065376"/>
          </a:xfrm>
          <a:prstGeom prst="rect">
            <a:avLst/>
          </a:prstGeom>
          <a:ln>
            <a:noFill/>
          </a:ln>
          <a:effectLst/>
        </p:spPr>
      </p:pic>
      <p:pic>
        <p:nvPicPr>
          <p:cNvPr id="11" name="00000273_009.png" descr="00000273_009.png">
            <a:extLst>
              <a:ext uri="{FF2B5EF4-FFF2-40B4-BE49-F238E27FC236}">
                <a16:creationId xmlns:a16="http://schemas.microsoft.com/office/drawing/2014/main" id="{87ADCCC8-D43B-E4FE-03AA-F4AC8AFAC29C}"/>
              </a:ext>
            </a:extLst>
          </p:cNvPr>
          <p:cNvPicPr>
            <a:picLocks noChangeAspect="1"/>
          </p:cNvPicPr>
          <p:nvPr/>
        </p:nvPicPr>
        <p:blipFill>
          <a:blip r:embed="rId3"/>
          <a:stretch>
            <a:fillRect/>
          </a:stretch>
        </p:blipFill>
        <p:spPr>
          <a:xfrm>
            <a:off x="914281" y="3863959"/>
            <a:ext cx="1065371" cy="1065376"/>
          </a:xfrm>
          <a:prstGeom prst="rect">
            <a:avLst/>
          </a:prstGeom>
          <a:ln>
            <a:noFill/>
          </a:ln>
          <a:effectLst/>
        </p:spPr>
      </p:pic>
      <p:pic>
        <p:nvPicPr>
          <p:cNvPr id="8" name="00000273_009.png" descr="00000273_009.png">
            <a:extLst>
              <a:ext uri="{FF2B5EF4-FFF2-40B4-BE49-F238E27FC236}">
                <a16:creationId xmlns:a16="http://schemas.microsoft.com/office/drawing/2014/main" id="{D982368F-3A90-0A05-1D0F-6072FDFBDAAC}"/>
              </a:ext>
            </a:extLst>
          </p:cNvPr>
          <p:cNvPicPr>
            <a:picLocks noChangeAspect="1"/>
          </p:cNvPicPr>
          <p:nvPr/>
        </p:nvPicPr>
        <p:blipFill>
          <a:blip r:embed="rId3"/>
          <a:stretch>
            <a:fillRect/>
          </a:stretch>
        </p:blipFill>
        <p:spPr>
          <a:xfrm>
            <a:off x="711081" y="4060450"/>
            <a:ext cx="1065371" cy="1065376"/>
          </a:xfrm>
          <a:prstGeom prst="rect">
            <a:avLst/>
          </a:prstGeom>
          <a:ln>
            <a:noFill/>
          </a:ln>
          <a:effectLst/>
        </p:spPr>
      </p:pic>
      <p:sp>
        <p:nvSpPr>
          <p:cNvPr id="14" name="右矢印 13">
            <a:extLst>
              <a:ext uri="{FF2B5EF4-FFF2-40B4-BE49-F238E27FC236}">
                <a16:creationId xmlns:a16="http://schemas.microsoft.com/office/drawing/2014/main" id="{511B0CF3-B800-2D75-FBA7-C36E21BFC1EB}"/>
              </a:ext>
            </a:extLst>
          </p:cNvPr>
          <p:cNvSpPr/>
          <p:nvPr/>
        </p:nvSpPr>
        <p:spPr>
          <a:xfrm>
            <a:off x="2682385" y="3925952"/>
            <a:ext cx="641997" cy="483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9B5D025-35CC-4E46-037D-E4B4BFAE3990}"/>
              </a:ext>
            </a:extLst>
          </p:cNvPr>
          <p:cNvSpPr txBox="1"/>
          <p:nvPr/>
        </p:nvSpPr>
        <p:spPr>
          <a:xfrm>
            <a:off x="686454" y="3229256"/>
            <a:ext cx="2012089" cy="307777"/>
          </a:xfrm>
          <a:prstGeom prst="rect">
            <a:avLst/>
          </a:prstGeom>
          <a:noFill/>
        </p:spPr>
        <p:txBody>
          <a:bodyPr wrap="none" rtlCol="0">
            <a:spAutoFit/>
          </a:bodyPr>
          <a:lstStyle/>
          <a:p>
            <a:r>
              <a:rPr kumimoji="1" lang="ja-JP" altLang="en-US" sz="1400" b="1"/>
              <a:t>たくさんの画像データ</a:t>
            </a:r>
          </a:p>
        </p:txBody>
      </p:sp>
      <p:sp>
        <p:nvSpPr>
          <p:cNvPr id="17" name="250枚の全て読み込んで、(学習+検証用データ) = (250, 64, 64, 1)を作る">
            <a:extLst>
              <a:ext uri="{FF2B5EF4-FFF2-40B4-BE49-F238E27FC236}">
                <a16:creationId xmlns:a16="http://schemas.microsoft.com/office/drawing/2014/main" id="{7FC1DE70-A171-24A8-A005-18D06D3D43EA}"/>
              </a:ext>
            </a:extLst>
          </p:cNvPr>
          <p:cNvSpPr txBox="1"/>
          <p:nvPr/>
        </p:nvSpPr>
        <p:spPr>
          <a:xfrm>
            <a:off x="3793183" y="4392929"/>
            <a:ext cx="545021" cy="2231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dirty="0" err="1">
                <a:solidFill>
                  <a:srgbClr val="FF0000"/>
                </a:solidFill>
                <a:latin typeface="Hiragino Maru Gothic ProN W4" panose="020F0400000000000000" pitchFamily="34" charset="-128"/>
                <a:ea typeface="Hiragino Maru Gothic ProN W4" panose="020F0400000000000000" pitchFamily="34" charset="-128"/>
              </a:rPr>
              <a:t>y_train</a:t>
            </a:r>
            <a:endParaRPr sz="1200" dirty="0">
              <a:solidFill>
                <a:srgbClr val="FF0000"/>
              </a:solidFill>
              <a:latin typeface="Hiragino Maru Gothic ProN W4" panose="020F0400000000000000" pitchFamily="34" charset="-128"/>
              <a:ea typeface="Hiragino Maru Gothic ProN W4" panose="020F0400000000000000" pitchFamily="34" charset="-128"/>
            </a:endParaRPr>
          </a:p>
        </p:txBody>
      </p:sp>
      <p:sp>
        <p:nvSpPr>
          <p:cNvPr id="18" name="250枚の全て読み込んで、(学習+検証用データ) = (250, 64, 64, 1)を作る">
            <a:extLst>
              <a:ext uri="{FF2B5EF4-FFF2-40B4-BE49-F238E27FC236}">
                <a16:creationId xmlns:a16="http://schemas.microsoft.com/office/drawing/2014/main" id="{3A71D045-3DFC-FD7C-8C41-BBCE2D3D8294}"/>
              </a:ext>
            </a:extLst>
          </p:cNvPr>
          <p:cNvSpPr txBox="1"/>
          <p:nvPr/>
        </p:nvSpPr>
        <p:spPr>
          <a:xfrm>
            <a:off x="3766543" y="3517657"/>
            <a:ext cx="562655" cy="2231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b="1" dirty="0" err="1">
                <a:solidFill>
                  <a:srgbClr val="FF0000"/>
                </a:solidFill>
                <a:latin typeface="Hiragino Maru Gothic ProN W4" panose="020F0400000000000000" pitchFamily="34" charset="-128"/>
                <a:ea typeface="Hiragino Maru Gothic ProN W4" panose="020F0400000000000000" pitchFamily="34" charset="-128"/>
              </a:rPr>
              <a:t>x_train</a:t>
            </a:r>
            <a:endParaRPr sz="1200" b="1" dirty="0">
              <a:solidFill>
                <a:srgbClr val="FF0000"/>
              </a:solidFill>
              <a:latin typeface="Hiragino Maru Gothic ProN W4" panose="020F0400000000000000" pitchFamily="34" charset="-128"/>
              <a:ea typeface="Hiragino Maru Gothic ProN W4" panose="020F0400000000000000" pitchFamily="34" charset="-128"/>
            </a:endParaRPr>
          </a:p>
        </p:txBody>
      </p:sp>
      <p:sp>
        <p:nvSpPr>
          <p:cNvPr id="19" name="250枚の全て読み込んで、(学習+検証用データ) = (250, 64, 64, 1)を作る">
            <a:extLst>
              <a:ext uri="{FF2B5EF4-FFF2-40B4-BE49-F238E27FC236}">
                <a16:creationId xmlns:a16="http://schemas.microsoft.com/office/drawing/2014/main" id="{33C652D8-48F2-D8F0-1ED7-6B2A54546626}"/>
              </a:ext>
            </a:extLst>
          </p:cNvPr>
          <p:cNvSpPr txBox="1"/>
          <p:nvPr/>
        </p:nvSpPr>
        <p:spPr>
          <a:xfrm>
            <a:off x="3439721" y="3712428"/>
            <a:ext cx="1251946" cy="2231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dirty="0">
                <a:solidFill>
                  <a:srgbClr val="FF0000"/>
                </a:solidFill>
                <a:latin typeface="Hiragino Maru Gothic ProN W4" panose="020F0400000000000000" pitchFamily="34" charset="-128"/>
                <a:ea typeface="Hiragino Maru Gothic ProN W4" panose="020F0400000000000000" pitchFamily="34" charset="-128"/>
              </a:rPr>
              <a:t>(</a:t>
            </a:r>
            <a:r>
              <a:rPr sz="1200" dirty="0">
                <a:solidFill>
                  <a:srgbClr val="FF0000"/>
                </a:solidFill>
                <a:latin typeface="Hiragino Maru Gothic ProN W4" panose="020F0400000000000000" pitchFamily="34" charset="-128"/>
                <a:ea typeface="Hiragino Maru Gothic ProN W4" panose="020F0400000000000000" pitchFamily="34" charset="-128"/>
              </a:rPr>
              <a:t>2</a:t>
            </a:r>
            <a:r>
              <a:rPr lang="en-US" sz="1200" dirty="0">
                <a:solidFill>
                  <a:srgbClr val="FF0000"/>
                </a:solidFill>
                <a:latin typeface="Hiragino Maru Gothic ProN W4" panose="020F0400000000000000" pitchFamily="34" charset="-128"/>
                <a:ea typeface="Hiragino Maru Gothic ProN W4" panose="020F0400000000000000" pitchFamily="34" charset="-128"/>
              </a:rPr>
              <a:t>32</a:t>
            </a:r>
            <a:r>
              <a:rPr sz="1200" dirty="0">
                <a:solidFill>
                  <a:srgbClr val="FF0000"/>
                </a:solidFill>
                <a:latin typeface="Hiragino Maru Gothic ProN W4" panose="020F0400000000000000" pitchFamily="34" charset="-128"/>
                <a:ea typeface="Hiragino Maru Gothic ProN W4" panose="020F0400000000000000" pitchFamily="34" charset="-128"/>
              </a:rPr>
              <a:t>, 64, 64, 1)</a:t>
            </a:r>
          </a:p>
        </p:txBody>
      </p:sp>
      <p:sp>
        <p:nvSpPr>
          <p:cNvPr id="20" name="250枚の全て読み込んで、(学習+検証用データ) = (250, 64, 64, 1)を作る">
            <a:extLst>
              <a:ext uri="{FF2B5EF4-FFF2-40B4-BE49-F238E27FC236}">
                <a16:creationId xmlns:a16="http://schemas.microsoft.com/office/drawing/2014/main" id="{CA17A69E-D8FA-4F2C-063F-1FCADF5B89CE}"/>
              </a:ext>
            </a:extLst>
          </p:cNvPr>
          <p:cNvSpPr txBox="1"/>
          <p:nvPr/>
        </p:nvSpPr>
        <p:spPr>
          <a:xfrm>
            <a:off x="3766543" y="4601124"/>
            <a:ext cx="652423" cy="2231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dirty="0">
                <a:solidFill>
                  <a:srgbClr val="FF0000"/>
                </a:solidFill>
                <a:latin typeface="Hiragino Maru Gothic ProN W4" panose="020F0400000000000000" pitchFamily="34" charset="-128"/>
                <a:ea typeface="Hiragino Maru Gothic ProN W4" panose="020F0400000000000000" pitchFamily="34" charset="-128"/>
              </a:rPr>
              <a:t>(</a:t>
            </a:r>
            <a:r>
              <a:rPr sz="1200" dirty="0">
                <a:solidFill>
                  <a:srgbClr val="FF0000"/>
                </a:solidFill>
                <a:latin typeface="Hiragino Maru Gothic ProN W4" panose="020F0400000000000000" pitchFamily="34" charset="-128"/>
                <a:ea typeface="Hiragino Maru Gothic ProN W4" panose="020F0400000000000000" pitchFamily="34" charset="-128"/>
              </a:rPr>
              <a:t>2</a:t>
            </a:r>
            <a:r>
              <a:rPr lang="en-US" sz="1200" dirty="0">
                <a:solidFill>
                  <a:srgbClr val="FF0000"/>
                </a:solidFill>
                <a:latin typeface="Hiragino Maru Gothic ProN W4" panose="020F0400000000000000" pitchFamily="34" charset="-128"/>
                <a:ea typeface="Hiragino Maru Gothic ProN W4" panose="020F0400000000000000" pitchFamily="34" charset="-128"/>
              </a:rPr>
              <a:t>32</a:t>
            </a:r>
            <a:r>
              <a:rPr sz="1200" dirty="0">
                <a:solidFill>
                  <a:srgbClr val="FF0000"/>
                </a:solidFill>
                <a:latin typeface="Hiragino Maru Gothic ProN W4" panose="020F0400000000000000" pitchFamily="34" charset="-128"/>
                <a:ea typeface="Hiragino Maru Gothic ProN W4" panose="020F0400000000000000" pitchFamily="34" charset="-128"/>
              </a:rPr>
              <a:t>, 1)</a:t>
            </a:r>
          </a:p>
        </p:txBody>
      </p:sp>
      <p:sp>
        <p:nvSpPr>
          <p:cNvPr id="21" name="250枚の全て読み込んで、(学習+検証用データ) = (250, 64, 64, 1)を作る">
            <a:extLst>
              <a:ext uri="{FF2B5EF4-FFF2-40B4-BE49-F238E27FC236}">
                <a16:creationId xmlns:a16="http://schemas.microsoft.com/office/drawing/2014/main" id="{6E9C5B1E-1A7D-46CC-4BCE-4DC497C3ADD6}"/>
              </a:ext>
            </a:extLst>
          </p:cNvPr>
          <p:cNvSpPr txBox="1"/>
          <p:nvPr/>
        </p:nvSpPr>
        <p:spPr>
          <a:xfrm>
            <a:off x="4734959" y="3431128"/>
            <a:ext cx="2130391" cy="5924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altLang="ja-JP" sz="1200" dirty="0"/>
              <a:t>[[[[0.03137255], [0.00784314], </a:t>
            </a:r>
          </a:p>
          <a:p>
            <a:r>
              <a:rPr lang="en-US" altLang="ja-JP" sz="1200" dirty="0"/>
              <a:t>...,</a:t>
            </a:r>
          </a:p>
          <a:p>
            <a:r>
              <a:rPr lang="en-US" altLang="ja-JP" sz="1200" dirty="0"/>
              <a:t> [0.00784314], [0.00392157]],</a:t>
            </a:r>
            <a:endParaRPr sz="1200" dirty="0">
              <a:latin typeface="Hiragino Maru Gothic ProN W4" panose="020F0400000000000000" pitchFamily="34" charset="-128"/>
              <a:ea typeface="Hiragino Maru Gothic ProN W4" panose="020F0400000000000000" pitchFamily="34" charset="-128"/>
            </a:endParaRPr>
          </a:p>
        </p:txBody>
      </p:sp>
      <p:sp>
        <p:nvSpPr>
          <p:cNvPr id="23" name="250枚の全て読み込んで、(学習+検証用データ) = (250, 64, 64, 1)を作る">
            <a:extLst>
              <a:ext uri="{FF2B5EF4-FFF2-40B4-BE49-F238E27FC236}">
                <a16:creationId xmlns:a16="http://schemas.microsoft.com/office/drawing/2014/main" id="{FA06FF1B-209F-31C8-611D-CE52AA8A6F5B}"/>
              </a:ext>
            </a:extLst>
          </p:cNvPr>
          <p:cNvSpPr txBox="1"/>
          <p:nvPr/>
        </p:nvSpPr>
        <p:spPr>
          <a:xfrm>
            <a:off x="6980689" y="3419423"/>
            <a:ext cx="2087110" cy="5924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altLang="ja-JP" sz="1200" dirty="0"/>
              <a:t>[[0.16862746], [0.10588235], </a:t>
            </a:r>
          </a:p>
          <a:p>
            <a:r>
              <a:rPr lang="en-US" altLang="ja-JP" sz="1200" dirty="0"/>
              <a:t> ...,</a:t>
            </a:r>
          </a:p>
          <a:p>
            <a:r>
              <a:rPr lang="en-US" altLang="ja-JP" sz="1200" dirty="0"/>
              <a:t> [0.08627451], [0.14117648]]]]</a:t>
            </a:r>
            <a:endParaRPr sz="1200" dirty="0">
              <a:latin typeface="Hiragino Maru Gothic ProN W4" panose="020F0400000000000000" pitchFamily="34" charset="-128"/>
              <a:ea typeface="Hiragino Maru Gothic ProN W4" panose="020F0400000000000000" pitchFamily="34" charset="-128"/>
            </a:endParaRPr>
          </a:p>
        </p:txBody>
      </p:sp>
      <p:sp>
        <p:nvSpPr>
          <p:cNvPr id="26" name="250枚の全て読み込んで、(学習+検証用データ) = (250, 64, 64, 1)を作る">
            <a:extLst>
              <a:ext uri="{FF2B5EF4-FFF2-40B4-BE49-F238E27FC236}">
                <a16:creationId xmlns:a16="http://schemas.microsoft.com/office/drawing/2014/main" id="{7218EB4B-D42A-38C7-8567-752C91D6E6CB}"/>
              </a:ext>
            </a:extLst>
          </p:cNvPr>
          <p:cNvSpPr txBox="1"/>
          <p:nvPr/>
        </p:nvSpPr>
        <p:spPr>
          <a:xfrm>
            <a:off x="7172568" y="2717829"/>
            <a:ext cx="38537"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endParaRPr sz="1500" dirty="0">
              <a:latin typeface="Hiragino Maru Gothic ProN W4" panose="020F0400000000000000" pitchFamily="34" charset="-128"/>
              <a:ea typeface="Hiragino Maru Gothic ProN W4" panose="020F0400000000000000" pitchFamily="34" charset="-128"/>
            </a:endParaRPr>
          </a:p>
        </p:txBody>
      </p:sp>
      <p:sp>
        <p:nvSpPr>
          <p:cNvPr id="27" name="250枚の全て読み込んで、(学習+検証用データ) = (250, 64, 64, 1)を作る">
            <a:extLst>
              <a:ext uri="{FF2B5EF4-FFF2-40B4-BE49-F238E27FC236}">
                <a16:creationId xmlns:a16="http://schemas.microsoft.com/office/drawing/2014/main" id="{6F2C5BDC-750A-D435-322B-214A2855D6D1}"/>
              </a:ext>
            </a:extLst>
          </p:cNvPr>
          <p:cNvSpPr txBox="1"/>
          <p:nvPr/>
        </p:nvSpPr>
        <p:spPr>
          <a:xfrm>
            <a:off x="1587747" y="3092084"/>
            <a:ext cx="242561"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5000">
                <a:latin typeface="Arial"/>
                <a:ea typeface="Arial"/>
                <a:cs typeface="Arial"/>
                <a:sym typeface="Arial"/>
              </a:defRPr>
            </a:lvl1pPr>
          </a:lstStyle>
          <a:p>
            <a:endParaRPr sz="1500" dirty="0">
              <a:latin typeface="Hiragino Maru Gothic ProN W4" panose="020F0400000000000000" pitchFamily="34" charset="-128"/>
              <a:ea typeface="Hiragino Maru Gothic ProN W4" panose="020F0400000000000000" pitchFamily="34" charset="-128"/>
            </a:endParaRPr>
          </a:p>
        </p:txBody>
      </p:sp>
      <p:sp>
        <p:nvSpPr>
          <p:cNvPr id="30" name="250枚の全て読み込んで、(学習+検証用データ) = (250, 64, 64, 1)を作る">
            <a:extLst>
              <a:ext uri="{FF2B5EF4-FFF2-40B4-BE49-F238E27FC236}">
                <a16:creationId xmlns:a16="http://schemas.microsoft.com/office/drawing/2014/main" id="{57A18562-9A80-BC32-68D3-E10D85C622F0}"/>
              </a:ext>
            </a:extLst>
          </p:cNvPr>
          <p:cNvSpPr txBox="1"/>
          <p:nvPr/>
        </p:nvSpPr>
        <p:spPr>
          <a:xfrm>
            <a:off x="1788264" y="4208650"/>
            <a:ext cx="38537"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endParaRPr lang="en-US" sz="1500" dirty="0">
              <a:latin typeface="Hiragino Maru Gothic ProN W4" panose="020F0400000000000000" pitchFamily="34" charset="-128"/>
              <a:ea typeface="Hiragino Maru Gothic ProN W4" panose="020F0400000000000000" pitchFamily="34" charset="-128"/>
            </a:endParaRPr>
          </a:p>
        </p:txBody>
      </p:sp>
      <p:sp>
        <p:nvSpPr>
          <p:cNvPr id="31" name="正方形/長方形 30">
            <a:extLst>
              <a:ext uri="{FF2B5EF4-FFF2-40B4-BE49-F238E27FC236}">
                <a16:creationId xmlns:a16="http://schemas.microsoft.com/office/drawing/2014/main" id="{91277D31-3679-2AA9-C544-E4148EE67AF2}"/>
              </a:ext>
            </a:extLst>
          </p:cNvPr>
          <p:cNvSpPr/>
          <p:nvPr/>
        </p:nvSpPr>
        <p:spPr>
          <a:xfrm>
            <a:off x="4718668" y="3361387"/>
            <a:ext cx="4349132" cy="6990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72116588-CF28-40B5-6876-53C7622F8AEE}"/>
              </a:ext>
            </a:extLst>
          </p:cNvPr>
          <p:cNvSpPr/>
          <p:nvPr/>
        </p:nvSpPr>
        <p:spPr>
          <a:xfrm>
            <a:off x="4748136" y="4388362"/>
            <a:ext cx="1805064" cy="4359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E576FB21-55B6-8ECE-737E-4A4CA54D2F4C}"/>
              </a:ext>
            </a:extLst>
          </p:cNvPr>
          <p:cNvSpPr txBox="1"/>
          <p:nvPr/>
        </p:nvSpPr>
        <p:spPr>
          <a:xfrm>
            <a:off x="6711245" y="3556032"/>
            <a:ext cx="445400" cy="300082"/>
          </a:xfrm>
          <a:prstGeom prst="rect">
            <a:avLst/>
          </a:prstGeom>
          <a:noFill/>
        </p:spPr>
        <p:txBody>
          <a:bodyPr wrap="square">
            <a:spAutoFit/>
          </a:bodyPr>
          <a:lstStyle/>
          <a:p>
            <a:r>
              <a:rPr lang="en-US" altLang="ja-JP" sz="1350" dirty="0">
                <a:latin typeface="Hiragino Maru Gothic ProN W4" panose="020F0400000000000000" pitchFamily="34" charset="-128"/>
                <a:ea typeface="Hiragino Maru Gothic ProN W4" panose="020F0400000000000000" pitchFamily="34" charset="-128"/>
              </a:rPr>
              <a:t>...</a:t>
            </a:r>
            <a:endParaRPr lang="ja-JP" altLang="en-US"/>
          </a:p>
        </p:txBody>
      </p:sp>
      <p:sp>
        <p:nvSpPr>
          <p:cNvPr id="2" name="テキスト ボックス 1">
            <a:extLst>
              <a:ext uri="{FF2B5EF4-FFF2-40B4-BE49-F238E27FC236}">
                <a16:creationId xmlns:a16="http://schemas.microsoft.com/office/drawing/2014/main" id="{7AD65C5A-4912-AA22-D26F-A5ED2FB01B9A}"/>
              </a:ext>
            </a:extLst>
          </p:cNvPr>
          <p:cNvSpPr txBox="1"/>
          <p:nvPr/>
        </p:nvSpPr>
        <p:spPr>
          <a:xfrm>
            <a:off x="4800600" y="4412218"/>
            <a:ext cx="1582484" cy="369332"/>
          </a:xfrm>
          <a:prstGeom prst="rect">
            <a:avLst/>
          </a:prstGeom>
          <a:noFill/>
        </p:spPr>
        <p:txBody>
          <a:bodyPr wrap="none" rtlCol="0">
            <a:spAutoFit/>
          </a:bodyPr>
          <a:lstStyle/>
          <a:p>
            <a:r>
              <a:rPr lang="en-US" altLang="ja-JP" dirty="0"/>
              <a:t>[[1],</a:t>
            </a:r>
            <a:r>
              <a:rPr lang="ja-JP" altLang="en-US"/>
              <a:t>　　　</a:t>
            </a:r>
            <a:r>
              <a:rPr lang="en-US" altLang="ja-JP" dirty="0"/>
              <a:t>[1]]</a:t>
            </a:r>
            <a:endParaRPr kumimoji="1" lang="ja-JP" altLang="en-US"/>
          </a:p>
        </p:txBody>
      </p:sp>
      <p:sp>
        <p:nvSpPr>
          <p:cNvPr id="3" name="テキスト ボックス 2">
            <a:extLst>
              <a:ext uri="{FF2B5EF4-FFF2-40B4-BE49-F238E27FC236}">
                <a16:creationId xmlns:a16="http://schemas.microsoft.com/office/drawing/2014/main" id="{34F9D660-CE8A-4907-09B3-5D9996820744}"/>
              </a:ext>
            </a:extLst>
          </p:cNvPr>
          <p:cNvSpPr txBox="1"/>
          <p:nvPr/>
        </p:nvSpPr>
        <p:spPr>
          <a:xfrm>
            <a:off x="5357985" y="4428396"/>
            <a:ext cx="445400" cy="300082"/>
          </a:xfrm>
          <a:prstGeom prst="rect">
            <a:avLst/>
          </a:prstGeom>
          <a:noFill/>
        </p:spPr>
        <p:txBody>
          <a:bodyPr wrap="square">
            <a:spAutoFit/>
          </a:bodyPr>
          <a:lstStyle/>
          <a:p>
            <a:r>
              <a:rPr lang="en-US" altLang="ja-JP" sz="1350" dirty="0">
                <a:latin typeface="Hiragino Maru Gothic ProN W4" panose="020F0400000000000000" pitchFamily="34" charset="-128"/>
                <a:ea typeface="Hiragino Maru Gothic ProN W4" panose="020F0400000000000000" pitchFamily="34" charset="-128"/>
              </a:rPr>
              <a:t>...</a:t>
            </a:r>
            <a:endParaRPr lang="ja-JP" altLang="en-US"/>
          </a:p>
        </p:txBody>
      </p:sp>
      <p:sp>
        <p:nvSpPr>
          <p:cNvPr id="7" name="スライド番号プレースホルダー 6">
            <a:extLst>
              <a:ext uri="{FF2B5EF4-FFF2-40B4-BE49-F238E27FC236}">
                <a16:creationId xmlns:a16="http://schemas.microsoft.com/office/drawing/2014/main" id="{2898F64E-E279-A631-26C3-CD0D3A389EAD}"/>
              </a:ext>
            </a:extLst>
          </p:cNvPr>
          <p:cNvSpPr>
            <a:spLocks noGrp="1"/>
          </p:cNvSpPr>
          <p:nvPr>
            <p:ph type="sldNum" sz="quarter" idx="2"/>
          </p:nvPr>
        </p:nvSpPr>
        <p:spPr/>
        <p:txBody>
          <a:bodyPr/>
          <a:lstStyle/>
          <a:p>
            <a:fld id="{86CB4B4D-7CA3-9044-876B-883B54F8677D}" type="slidenum">
              <a:rPr lang="en-US" altLang="ja-JP" smtClean="0"/>
              <a:t>60</a:t>
            </a:fld>
            <a:endParaRPr lang="ja-JP" altLang="en-US"/>
          </a:p>
        </p:txBody>
      </p:sp>
    </p:spTree>
    <p:extLst>
      <p:ext uri="{BB962C8B-B14F-4D97-AF65-F5344CB8AC3E}">
        <p14:creationId xmlns:p14="http://schemas.microsoft.com/office/powerpoint/2010/main" val="305030868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2BE9A-DCD5-406C-9D84-B176576138FB}"/>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A99594E1-3F24-6813-EDED-7B7DEEACA520}"/>
              </a:ext>
            </a:extLst>
          </p:cNvPr>
          <p:cNvSpPr/>
          <p:nvPr/>
        </p:nvSpPr>
        <p:spPr>
          <a:xfrm>
            <a:off x="304800" y="1031661"/>
            <a:ext cx="8534400" cy="10440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7FF1FE1D-5BEC-E337-6D7B-3D0887FAE1F6}"/>
              </a:ext>
            </a:extLst>
          </p:cNvPr>
          <p:cNvSpPr txBox="1"/>
          <p:nvPr/>
        </p:nvSpPr>
        <p:spPr>
          <a:xfrm>
            <a:off x="152400" y="590550"/>
            <a:ext cx="1577355" cy="34624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dirty="0">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6B85038C-E647-6050-2D43-BC3DE009CD8A}"/>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dirty="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dirty="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dirty="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dirty="0">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dirty="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dirty="0">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b="1" dirty="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dirty="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dirty="0" err="1">
                <a:solidFill>
                  <a:srgbClr val="0070C0"/>
                </a:solidFill>
                <a:latin typeface="Meiryo" panose="020B0604030504040204" pitchFamily="34" charset="-128"/>
                <a:ea typeface="Meiryo" panose="020B0604030504040204" pitchFamily="34" charset="-128"/>
              </a:rPr>
              <a:t>x_train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dirty="0" err="1">
                <a:solidFill>
                  <a:srgbClr val="0070C0"/>
                </a:solidFill>
                <a:latin typeface="Meiryo" panose="020B0604030504040204" pitchFamily="34" charset="-128"/>
                <a:ea typeface="Meiryo" panose="020B0604030504040204" pitchFamily="34" charset="-128"/>
              </a:rPr>
              <a:t>y_train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dirty="0">
                <a:latin typeface="Meiryo" panose="020B0604030504040204" pitchFamily="34" charset="-128"/>
                <a:ea typeface="Meiryo" panose="020B0604030504040204" pitchFamily="34" charset="-128"/>
              </a:rPr>
              <a:t>STEP1-3</a:t>
            </a:r>
            <a:r>
              <a:rPr lang="ja-JP" altLang="en-US" sz="1600">
                <a:latin typeface="Meiryo" panose="020B0604030504040204" pitchFamily="34" charset="-128"/>
                <a:ea typeface="Meiryo" panose="020B0604030504040204" pitchFamily="34" charset="-128"/>
              </a:rPr>
              <a:t>の配列をランダムにシャッフルして、</a:t>
            </a:r>
            <a:r>
              <a:rPr lang="en" altLang="ja-JP" sz="1600" dirty="0" err="1">
                <a:latin typeface="Meiryo" panose="020B0604030504040204" pitchFamily="34" charset="-128"/>
                <a:ea typeface="Meiryo" panose="020B0604030504040204" pitchFamily="34" charset="-128"/>
              </a:rPr>
              <a:t>x_train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dirty="0" err="1">
                <a:latin typeface="Meiryo" panose="020B0604030504040204" pitchFamily="34" charset="-128"/>
                <a:ea typeface="Meiryo" panose="020B0604030504040204" pitchFamily="34" charset="-128"/>
              </a:rPr>
              <a:t>y_train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endParaRPr lang="en-US" altLang="ja-JP" sz="1600" dirty="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dirty="0" err="1">
                <a:latin typeface="Meiryo" panose="020B0604030504040204" pitchFamily="34" charset="-128"/>
                <a:ea typeface="Meiryo" panose="020B0604030504040204" pitchFamily="34" charset="-128"/>
              </a:rPr>
              <a:t>x_train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a:t>
            </a:r>
            <a:r>
              <a:rPr lang="en-US" altLang="ja-JP" sz="1600" dirty="0" err="1">
                <a:latin typeface="Meiryo" panose="020B0604030504040204" pitchFamily="34" charset="-128"/>
                <a:ea typeface="Meiryo" panose="020B0604030504040204" pitchFamily="34" charset="-128"/>
              </a:rPr>
              <a:t>y_train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(232,1)</a:t>
            </a:r>
            <a:r>
              <a:rPr lang="ja-JP" altLang="en-US" sz="1600">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5E4F140A-6BBB-0B9A-6295-9C54CFDD902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B6E837CA-DE22-BD18-3A18-54D24D09141D}"/>
              </a:ext>
            </a:extLst>
          </p:cNvPr>
          <p:cNvSpPr>
            <a:spLocks noGrp="1"/>
          </p:cNvSpPr>
          <p:nvPr>
            <p:ph type="sldNum" sz="quarter" idx="2"/>
          </p:nvPr>
        </p:nvSpPr>
        <p:spPr/>
        <p:txBody>
          <a:bodyPr/>
          <a:lstStyle/>
          <a:p>
            <a:fld id="{86CB4B4D-7CA3-9044-876B-883B54F8677D}" type="slidenum">
              <a:rPr lang="en-US" altLang="ja-JP" smtClean="0"/>
              <a:t>61</a:t>
            </a:fld>
            <a:endParaRPr lang="ja-JP" altLang="en-US"/>
          </a:p>
        </p:txBody>
      </p:sp>
    </p:spTree>
    <p:extLst>
      <p:ext uri="{BB962C8B-B14F-4D97-AF65-F5344CB8AC3E}">
        <p14:creationId xmlns:p14="http://schemas.microsoft.com/office/powerpoint/2010/main" val="160613203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5CDD3-740E-E281-50CF-D39757C78B7A}"/>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294DDC4-AC57-5716-4F83-DED267E12883}"/>
              </a:ext>
            </a:extLst>
          </p:cNvPr>
          <p:cNvSpPr txBox="1"/>
          <p:nvPr/>
        </p:nvSpPr>
        <p:spPr>
          <a:xfrm>
            <a:off x="304800" y="1314015"/>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18-2</a:t>
            </a:r>
            <a:r>
              <a:rPr lang="ja-JP" altLang="en-US" sz="2000" b="1">
                <a:solidFill>
                  <a:srgbClr val="002060"/>
                </a:solidFill>
                <a:latin typeface="Meiryo" panose="020B0604030504040204" pitchFamily="34" charset="-128"/>
                <a:ea typeface="Meiryo" panose="020B0604030504040204" pitchFamily="34" charset="-128"/>
              </a:rPr>
              <a:t> </a:t>
            </a:r>
            <a:r>
              <a:rPr lang="en-US" altLang="ja-JP" sz="2000" b="1" dirty="0">
                <a:solidFill>
                  <a:srgbClr val="002060"/>
                </a:solidFill>
                <a:latin typeface="Meiryo" panose="020B0604030504040204" pitchFamily="34" charset="-128"/>
                <a:ea typeface="Meiryo" panose="020B0604030504040204" pitchFamily="34" charset="-128"/>
              </a:rPr>
              <a:t>zip</a:t>
            </a:r>
            <a:r>
              <a:rPr lang="ja-JP" altLang="en-US" sz="2000" b="1">
                <a:solidFill>
                  <a:srgbClr val="002060"/>
                </a:solidFill>
                <a:latin typeface="Meiryo" panose="020B0604030504040204" pitchFamily="34" charset="-128"/>
                <a:ea typeface="Meiryo" panose="020B0604030504040204" pitchFamily="34" charset="-128"/>
              </a:rPr>
              <a:t>ファイルを解凍する</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68A17D1B-35A0-C75A-05D1-04221FC2BC0F}"/>
              </a:ext>
            </a:extLst>
          </p:cNvPr>
          <p:cNvSpPr/>
          <p:nvPr/>
        </p:nvSpPr>
        <p:spPr>
          <a:xfrm>
            <a:off x="657838" y="1684926"/>
            <a:ext cx="7851648" cy="416831"/>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2000" b="1" dirty="0">
                <a:solidFill>
                  <a:srgbClr val="00B050"/>
                </a:solidFill>
                <a:effectLst/>
                <a:latin typeface="Courier New" panose="02070309020205020404" pitchFamily="49" charset="0"/>
              </a:rPr>
              <a:t>#!unzip '/content/drive/</a:t>
            </a:r>
            <a:r>
              <a:rPr lang="en" altLang="ja-JP" sz="2000" b="1" dirty="0" err="1">
                <a:solidFill>
                  <a:srgbClr val="00B050"/>
                </a:solidFill>
                <a:effectLst/>
                <a:latin typeface="Courier New" panose="02070309020205020404" pitchFamily="49" charset="0"/>
              </a:rPr>
              <a:t>MyDrive</a:t>
            </a:r>
            <a:r>
              <a:rPr lang="en" altLang="ja-JP" sz="2000" b="1" dirty="0">
                <a:solidFill>
                  <a:srgbClr val="00B050"/>
                </a:solidFill>
                <a:effectLst/>
                <a:latin typeface="Courier New" panose="02070309020205020404" pitchFamily="49" charset="0"/>
              </a:rPr>
              <a:t>/</a:t>
            </a:r>
            <a:r>
              <a:rPr lang="en" altLang="ja-JP" sz="2000" b="1" dirty="0" err="1">
                <a:solidFill>
                  <a:srgbClr val="00B050"/>
                </a:solidFill>
                <a:effectLst/>
                <a:latin typeface="Courier New" panose="02070309020205020404" pitchFamily="49" charset="0"/>
              </a:rPr>
              <a:t>images_TMDU.zip</a:t>
            </a:r>
            <a:r>
              <a:rPr lang="en" altLang="ja-JP" sz="2000" b="1" dirty="0">
                <a:solidFill>
                  <a:srgbClr val="00B050"/>
                </a:solidFill>
                <a:effectLst/>
                <a:latin typeface="Courier New" panose="02070309020205020404" pitchFamily="49" charset="0"/>
              </a:rPr>
              <a:t>'</a:t>
            </a:r>
          </a:p>
        </p:txBody>
      </p:sp>
      <p:sp>
        <p:nvSpPr>
          <p:cNvPr id="2" name="①学習モデルの選択(今回は線形回帰)…">
            <a:extLst>
              <a:ext uri="{FF2B5EF4-FFF2-40B4-BE49-F238E27FC236}">
                <a16:creationId xmlns:a16="http://schemas.microsoft.com/office/drawing/2014/main" id="{2F369978-D79E-C481-B9EA-356E515007FC}"/>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5" name="線形回帰で88歳の歯周病の歯の本数を予測する">
            <a:extLst>
              <a:ext uri="{FF2B5EF4-FFF2-40B4-BE49-F238E27FC236}">
                <a16:creationId xmlns:a16="http://schemas.microsoft.com/office/drawing/2014/main" id="{EC14D275-A7AE-D385-F16F-A324D56F05C9}"/>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4C2C0B85-0C33-5C7E-F482-415E68B17AF6}"/>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ABA6D3BC-AB1B-4D7E-7429-B54A773CCF3F}"/>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A6F67E0C-ED8C-ED6C-F50A-38269219289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307713" y="2190750"/>
            <a:ext cx="3264287" cy="1033823"/>
          </a:xfrm>
          <a:prstGeom prst="rect">
            <a:avLst/>
          </a:prstGeom>
        </p:spPr>
      </p:pic>
      <p:sp>
        <p:nvSpPr>
          <p:cNvPr id="7" name="下矢印 6">
            <a:extLst>
              <a:ext uri="{FF2B5EF4-FFF2-40B4-BE49-F238E27FC236}">
                <a16:creationId xmlns:a16="http://schemas.microsoft.com/office/drawing/2014/main" id="{B65B22DE-96FB-54E4-8B0E-7730D410F53E}"/>
              </a:ext>
            </a:extLst>
          </p:cNvPr>
          <p:cNvSpPr/>
          <p:nvPr/>
        </p:nvSpPr>
        <p:spPr>
          <a:xfrm rot="16200000" flipH="1">
            <a:off x="797191" y="2274913"/>
            <a:ext cx="427100" cy="47636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8" name="test.jpgがファイルの保存場所と同じ場所にあることを確認 !!">
            <a:extLst>
              <a:ext uri="{FF2B5EF4-FFF2-40B4-BE49-F238E27FC236}">
                <a16:creationId xmlns:a16="http://schemas.microsoft.com/office/drawing/2014/main" id="{346A36F0-D231-7082-4D6C-92FB4FEE9F68}"/>
              </a:ext>
            </a:extLst>
          </p:cNvPr>
          <p:cNvSpPr txBox="1"/>
          <p:nvPr/>
        </p:nvSpPr>
        <p:spPr>
          <a:xfrm>
            <a:off x="241697" y="3363721"/>
            <a:ext cx="8686800" cy="15311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500">
                <a:latin typeface="Arial"/>
                <a:ea typeface="Arial"/>
                <a:cs typeface="Arial"/>
                <a:sym typeface="Arial"/>
              </a:defRPr>
            </a:lvl1pPr>
          </a:lstStyle>
          <a:p>
            <a:pPr>
              <a:lnSpc>
                <a:spcPct val="150000"/>
              </a:lnSpc>
            </a:pPr>
            <a:r>
              <a:rPr lang="en-US" sz="1800" b="1" u="sng" dirty="0">
                <a:latin typeface="Courier New" panose="02070309020205020404" pitchFamily="49" charset="0"/>
                <a:ea typeface="Meiryo" panose="020B0604030504040204" pitchFamily="34" charset="-128"/>
                <a:cs typeface="Courier New" panose="02070309020205020404" pitchFamily="49" charset="0"/>
              </a:rPr>
              <a:t>!unzip </a:t>
            </a:r>
            <a:r>
              <a:rPr lang="en-US" altLang="ja-JP" sz="1800" b="1" u="sng" kern="100" dirty="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u="sng" kern="100" dirty="0" err="1">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zip</a:t>
            </a:r>
            <a:r>
              <a:rPr lang="en-US" sz="1800" b="1" u="sng" dirty="0" err="1">
                <a:latin typeface="Courier New" panose="02070309020205020404" pitchFamily="49" charset="0"/>
                <a:ea typeface="Meiryo" panose="020B0604030504040204" pitchFamily="34" charset="-128"/>
                <a:cs typeface="Courier New" panose="02070309020205020404" pitchFamily="49" charset="0"/>
              </a:rPr>
              <a:t>ファイル名</a:t>
            </a:r>
            <a:r>
              <a:rPr lang="en-US" altLang="ja-JP" sz="1800" b="1" u="sng" kern="100" dirty="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 </a:t>
            </a:r>
            <a:r>
              <a:rPr lang="ja-JP" altLang="en-US" sz="1800" b="1" u="sng">
                <a:latin typeface="Courier New" panose="02070309020205020404" pitchFamily="49" charset="0"/>
                <a:ea typeface="Meiryo" panose="020B0604030504040204" pitchFamily="34" charset="-128"/>
                <a:cs typeface="Courier New" panose="02070309020205020404" pitchFamily="49" charset="0"/>
              </a:rPr>
              <a:t>で指定したファイルを解凍する</a:t>
            </a:r>
            <a:endParaRPr lang="en-US" altLang="ja-JP" sz="1800" b="1" u="sng" dirty="0">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zip</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ファイルにはファイル名だけでなく、ファイルの場所（パス</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 path</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）も指定する必要があるので、「</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'/content/drive/</a:t>
            </a:r>
            <a:r>
              <a:rPr lang="en-US" altLang="ja-JP" sz="1600" b="1" dirty="0" err="1">
                <a:effectLst/>
                <a:latin typeface="Courier New" panose="02070309020205020404" pitchFamily="49" charset="0"/>
                <a:ea typeface="Meiryo" panose="020B0604030504040204" pitchFamily="34" charset="-128"/>
                <a:cs typeface="Courier New" panose="02070309020205020404" pitchFamily="49" charset="0"/>
              </a:rPr>
              <a:t>MyDrive</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err="1">
                <a:effectLst/>
                <a:latin typeface="Courier New" panose="02070309020205020404" pitchFamily="49" charset="0"/>
                <a:ea typeface="Meiryo" panose="020B0604030504040204" pitchFamily="34" charset="-128"/>
                <a:cs typeface="Courier New" panose="02070309020205020404" pitchFamily="49" charset="0"/>
              </a:rPr>
              <a:t>images_TMDU.zip</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effectLst/>
                <a:latin typeface="Courier New" panose="02070309020205020404" pitchFamily="49" charset="0"/>
                <a:ea typeface="Meiryo" panose="020B0604030504040204" pitchFamily="34" charset="-128"/>
                <a:cs typeface="Courier New" panose="02070309020205020404" pitchFamily="49" charset="0"/>
              </a:rPr>
              <a:t>」とな</a:t>
            </a:r>
            <a:r>
              <a:rPr lang="ja-JP" altLang="en-US" sz="1600" b="1">
                <a:latin typeface="Courier New" panose="02070309020205020404" pitchFamily="49" charset="0"/>
                <a:ea typeface="Meiryo" panose="020B0604030504040204" pitchFamily="34" charset="-128"/>
                <a:cs typeface="Courier New" panose="02070309020205020404" pitchFamily="49" charset="0"/>
              </a:rPr>
              <a:t>る</a:t>
            </a:r>
            <a:endParaRPr lang="en-US" altLang="ja-JP" sz="1600" b="1" dirty="0">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err="1">
                <a:solidFill>
                  <a:srgbClr val="00B050"/>
                </a:solidFill>
                <a:latin typeface="Courier New" panose="02070309020205020404" pitchFamily="49" charset="0"/>
                <a:ea typeface="Meiryo" panose="020B0604030504040204" pitchFamily="34" charset="-128"/>
                <a:cs typeface="Courier New" panose="02070309020205020404" pitchFamily="49" charset="0"/>
              </a:rPr>
              <a:t>images_TMDU.zip</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を</a:t>
            </a:r>
            <a:r>
              <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rPr>
              <a:t>My drive</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ではないフォルダにアップしている人はパスが異なる</a:t>
            </a:r>
            <a:endParaRPr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9" name="①学習モデルの選択…">
            <a:extLst>
              <a:ext uri="{FF2B5EF4-FFF2-40B4-BE49-F238E27FC236}">
                <a16:creationId xmlns:a16="http://schemas.microsoft.com/office/drawing/2014/main" id="{D2971579-5CBD-F52B-4445-0BB477CCAF48}"/>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0" name="テキスト ボックス 9">
            <a:extLst>
              <a:ext uri="{FF2B5EF4-FFF2-40B4-BE49-F238E27FC236}">
                <a16:creationId xmlns:a16="http://schemas.microsoft.com/office/drawing/2014/main" id="{B941F80D-A9D7-600B-9C38-C6666E7C92A7}"/>
              </a:ext>
            </a:extLst>
          </p:cNvPr>
          <p:cNvSpPr txBox="1"/>
          <p:nvPr/>
        </p:nvSpPr>
        <p:spPr>
          <a:xfrm>
            <a:off x="0" y="929682"/>
            <a:ext cx="4447051" cy="369332"/>
          </a:xfrm>
          <a:prstGeom prst="rect">
            <a:avLst/>
          </a:prstGeom>
          <a:noFill/>
        </p:spPr>
        <p:txBody>
          <a:bodyPr wrap="none" rtlCol="0">
            <a:spAutoFit/>
          </a:bodyPr>
          <a:lstStyle/>
          <a:p>
            <a:r>
              <a:rPr kumimoji="1" lang="ja-JP" altLang="en-US" b="1">
                <a:solidFill>
                  <a:srgbClr val="FF0000"/>
                </a:solidFill>
              </a:rPr>
              <a:t>演習</a:t>
            </a:r>
            <a:r>
              <a:rPr kumimoji="1" lang="en-US" altLang="ja-JP" b="1" dirty="0">
                <a:solidFill>
                  <a:srgbClr val="FF0000"/>
                </a:solidFill>
              </a:rPr>
              <a:t>17</a:t>
            </a:r>
            <a:r>
              <a:rPr kumimoji="1" lang="ja-JP" altLang="en-US" b="1">
                <a:solidFill>
                  <a:srgbClr val="FF0000"/>
                </a:solidFill>
              </a:rPr>
              <a:t>で行っている人はやらなくて良い</a:t>
            </a:r>
          </a:p>
        </p:txBody>
      </p:sp>
      <p:sp>
        <p:nvSpPr>
          <p:cNvPr id="11" name="スライド番号プレースホルダー 10">
            <a:extLst>
              <a:ext uri="{FF2B5EF4-FFF2-40B4-BE49-F238E27FC236}">
                <a16:creationId xmlns:a16="http://schemas.microsoft.com/office/drawing/2014/main" id="{4E4FB33C-1478-F17B-5CF0-082D3D62EE2B}"/>
              </a:ext>
            </a:extLst>
          </p:cNvPr>
          <p:cNvSpPr>
            <a:spLocks noGrp="1"/>
          </p:cNvSpPr>
          <p:nvPr>
            <p:ph type="sldNum" sz="quarter" idx="2"/>
          </p:nvPr>
        </p:nvSpPr>
        <p:spPr/>
        <p:txBody>
          <a:bodyPr/>
          <a:lstStyle/>
          <a:p>
            <a:fld id="{86CB4B4D-7CA3-9044-876B-883B54F8677D}" type="slidenum">
              <a:rPr lang="en-US" altLang="ja-JP" smtClean="0"/>
              <a:t>62</a:t>
            </a:fld>
            <a:endParaRPr lang="ja-JP" altLang="en-US"/>
          </a:p>
        </p:txBody>
      </p:sp>
    </p:spTree>
    <p:extLst>
      <p:ext uri="{BB962C8B-B14F-4D97-AF65-F5344CB8AC3E}">
        <p14:creationId xmlns:p14="http://schemas.microsoft.com/office/powerpoint/2010/main" val="410729745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15A6E-30A2-61C6-B523-2F95DD4B6250}"/>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6D8E794D-7C6E-9877-E506-77D201E7D4DF}"/>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BB58971B-4BCB-92E5-FF61-91D08A1455BE}"/>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9" name="test.jpgがファイルの保存場所と同じ場所にあることを確認 !!">
            <a:extLst>
              <a:ext uri="{FF2B5EF4-FFF2-40B4-BE49-F238E27FC236}">
                <a16:creationId xmlns:a16="http://schemas.microsoft.com/office/drawing/2014/main" id="{42E09F84-9E91-E5D7-D08A-F8F87B868796}"/>
              </a:ext>
            </a:extLst>
          </p:cNvPr>
          <p:cNvSpPr txBox="1"/>
          <p:nvPr/>
        </p:nvSpPr>
        <p:spPr>
          <a:xfrm>
            <a:off x="3962400" y="1703716"/>
            <a:ext cx="4815693" cy="208133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4500">
                <a:latin typeface="Arial"/>
                <a:ea typeface="Arial"/>
                <a:cs typeface="Arial"/>
                <a:sym typeface="Arial"/>
              </a:defRPr>
            </a:lvl1pPr>
          </a:lstStyle>
          <a:p>
            <a:pPr>
              <a:lnSpc>
                <a:spcPct val="150000"/>
              </a:lnSpc>
            </a:pP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正常に動作すると、「</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images</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」フォルダの中に</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COVID-NORMAL</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というフォルダと</a:t>
            </a:r>
            <a:endParaRPr lang="en-US" altLang="ja-JP" sz="1800" b="1" dirty="0">
              <a:effectLst/>
              <a:latin typeface="Meiryo" panose="020B0604030504040204" pitchFamily="34" charset="-128"/>
              <a:ea typeface="Meiryo" panose="020B0604030504040204" pitchFamily="34" charset="-128"/>
              <a:cs typeface="Times New Roman" panose="02020603050405020304" pitchFamily="18" charset="0"/>
            </a:endParaRPr>
          </a:p>
          <a:p>
            <a:pPr>
              <a:lnSpc>
                <a:spcPct val="150000"/>
              </a:lnSpc>
            </a:pPr>
            <a:r>
              <a:rPr lang="en-US" altLang="ja-JP" sz="1800" b="1" dirty="0">
                <a:latin typeface="Meiryo" panose="020B0604030504040204" pitchFamily="34" charset="-128"/>
                <a:ea typeface="Meiryo" panose="020B0604030504040204" pitchFamily="34" charset="-128"/>
                <a:cs typeface="Times New Roman" panose="02020603050405020304" pitchFamily="18" charset="0"/>
              </a:rPr>
              <a:t> </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3</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つの</a:t>
            </a:r>
            <a:r>
              <a:rPr lang="en-US" altLang="ja-JP" sz="1800" b="1" dirty="0">
                <a:effectLst/>
                <a:latin typeface="Meiryo" panose="020B0604030504040204" pitchFamily="34" charset="-128"/>
                <a:ea typeface="Meiryo" panose="020B0604030504040204" pitchFamily="34" charset="-128"/>
                <a:cs typeface="Times New Roman" panose="02020603050405020304" pitchFamily="18" charset="0"/>
              </a:rPr>
              <a:t>jpg</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ファイル（</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NORMAL.jpg</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covid.jpg</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800" b="1" dirty="0"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test.jpg</a:t>
            </a:r>
            <a:r>
              <a:rPr lang="ja-JP" altLang="ja-JP" sz="18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a:t>
            </a:r>
            <a:r>
              <a:rPr lang="ja-JP" altLang="ja-JP" sz="1800" b="1">
                <a:effectLst/>
                <a:latin typeface="Meiryo" panose="020B0604030504040204" pitchFamily="34" charset="-128"/>
                <a:ea typeface="Meiryo" panose="020B0604030504040204" pitchFamily="34" charset="-128"/>
                <a:cs typeface="Times New Roman" panose="02020603050405020304" pitchFamily="18" charset="0"/>
              </a:rPr>
              <a:t>）が入っていることが確認でき</a:t>
            </a:r>
            <a:r>
              <a:rPr lang="ja-JP" altLang="en-US" sz="1800" b="1">
                <a:latin typeface="Meiryo" panose="020B0604030504040204" pitchFamily="34" charset="-128"/>
                <a:ea typeface="Meiryo" panose="020B0604030504040204" pitchFamily="34" charset="-128"/>
                <a:cs typeface="Times New Roman" panose="02020603050405020304" pitchFamily="18" charset="0"/>
              </a:rPr>
              <a:t>る</a:t>
            </a:r>
            <a:endParaRPr sz="1800" b="1" dirty="0">
              <a:solidFill>
                <a:srgbClr val="00B050"/>
              </a:solidFill>
              <a:latin typeface="Meiryo" panose="020B0604030504040204" pitchFamily="34" charset="-128"/>
              <a:ea typeface="Meiryo" panose="020B0604030504040204" pitchFamily="34" charset="-128"/>
              <a:cs typeface="Courier New" panose="02070309020205020404" pitchFamily="49" charset="0"/>
            </a:endParaRPr>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4200DD87-6BA8-5012-0265-3BA602E65CE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161649"/>
            <a:ext cx="3833191" cy="3761316"/>
          </a:xfrm>
          <a:prstGeom prst="rect">
            <a:avLst/>
          </a:prstGeom>
        </p:spPr>
      </p:pic>
      <p:sp>
        <p:nvSpPr>
          <p:cNvPr id="11" name="右矢印 10">
            <a:extLst>
              <a:ext uri="{FF2B5EF4-FFF2-40B4-BE49-F238E27FC236}">
                <a16:creationId xmlns:a16="http://schemas.microsoft.com/office/drawing/2014/main" id="{C95B87A7-15A0-CC4E-A154-85DF8BBEB639}"/>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4" name="①学習モデルの選択(今回は線形回帰)…">
            <a:extLst>
              <a:ext uri="{FF2B5EF4-FFF2-40B4-BE49-F238E27FC236}">
                <a16:creationId xmlns:a16="http://schemas.microsoft.com/office/drawing/2014/main" id="{23DD38CD-AA76-09C4-86AD-8B9C74F1CA29}"/>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6" name="①学習モデルの選択…">
            <a:extLst>
              <a:ext uri="{FF2B5EF4-FFF2-40B4-BE49-F238E27FC236}">
                <a16:creationId xmlns:a16="http://schemas.microsoft.com/office/drawing/2014/main" id="{63703239-07CA-CCD9-A287-6D6E8E2CEE05}"/>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EE50A022-56EA-FCCA-2EA2-FCE6097B889E}"/>
              </a:ext>
            </a:extLst>
          </p:cNvPr>
          <p:cNvSpPr>
            <a:spLocks noGrp="1"/>
          </p:cNvSpPr>
          <p:nvPr>
            <p:ph type="sldNum" sz="quarter" idx="2"/>
          </p:nvPr>
        </p:nvSpPr>
        <p:spPr/>
        <p:txBody>
          <a:bodyPr/>
          <a:lstStyle/>
          <a:p>
            <a:fld id="{86CB4B4D-7CA3-9044-876B-883B54F8677D}" type="slidenum">
              <a:rPr lang="en-US" altLang="ja-JP" smtClean="0"/>
              <a:t>63</a:t>
            </a:fld>
            <a:endParaRPr lang="ja-JP" altLang="en-US"/>
          </a:p>
        </p:txBody>
      </p:sp>
    </p:spTree>
    <p:extLst>
      <p:ext uri="{BB962C8B-B14F-4D97-AF65-F5344CB8AC3E}">
        <p14:creationId xmlns:p14="http://schemas.microsoft.com/office/powerpoint/2010/main" val="187162430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8275B-4156-65A6-A5C9-AA9D200FFC5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BC7B453-B065-1DB8-076D-79A3CE4AA125}"/>
              </a:ext>
            </a:extLst>
          </p:cNvPr>
          <p:cNvSpPr txBox="1"/>
          <p:nvPr/>
        </p:nvSpPr>
        <p:spPr>
          <a:xfrm>
            <a:off x="304800" y="1517375"/>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18-3</a:t>
            </a:r>
            <a:r>
              <a:rPr lang="ja-JP" altLang="en-US" sz="2000" b="1">
                <a:solidFill>
                  <a:srgbClr val="002060"/>
                </a:solidFill>
                <a:latin typeface="Meiryo" panose="020B0604030504040204" pitchFamily="34" charset="-128"/>
                <a:ea typeface="Meiryo" panose="020B0604030504040204" pitchFamily="34" charset="-128"/>
              </a:rPr>
              <a:t> ファイル名のリストを作成</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D36DF3E5-5B74-7219-C0CB-37B5563BBA9F}"/>
              </a:ext>
            </a:extLst>
          </p:cNvPr>
          <p:cNvSpPr/>
          <p:nvPr/>
        </p:nvSpPr>
        <p:spPr>
          <a:xfrm>
            <a:off x="169452" y="1957559"/>
            <a:ext cx="8805095" cy="170949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dirty="0" err="1">
                <a:solidFill>
                  <a:srgbClr val="000000"/>
                </a:solidFill>
                <a:effectLst/>
                <a:latin typeface="Courier New" panose="02070309020205020404" pitchFamily="49" charset="0"/>
              </a:rPr>
              <a:t>list_healthy</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for</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a:t>
            </a:r>
            <a:r>
              <a:rPr lang="en" altLang="ja-JP" b="1" dirty="0">
                <a:solidFill>
                  <a:srgbClr val="0000FF"/>
                </a:solidFill>
                <a:effectLst/>
                <a:latin typeface="Courier New" panose="02070309020205020404" pitchFamily="49" charset="0"/>
              </a:rPr>
              <a:t>in</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os.listdir</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'/content/images/COVID-		NORMAL/healthy’</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if</a:t>
            </a:r>
            <a:r>
              <a:rPr lang="en" altLang="ja-JP" b="1" dirty="0">
                <a:solidFill>
                  <a:srgbClr val="000000"/>
                </a:solidFill>
                <a:effectLst/>
                <a:latin typeface="Courier New" panose="02070309020205020404" pitchFamily="49" charset="0"/>
              </a:rPr>
              <a:t> </a:t>
            </a:r>
            <a:r>
              <a:rPr lang="en" altLang="ja-JP" b="1" dirty="0">
                <a:solidFill>
                  <a:srgbClr val="0000FF"/>
                </a:solidFill>
                <a:effectLst/>
                <a:latin typeface="Courier New" panose="02070309020205020404" pitchFamily="49" charset="0"/>
              </a:rPr>
              <a:t>not</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i.startswith</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a:p>
            <a:pPr>
              <a:lnSpc>
                <a:spcPct val="130000"/>
              </a:lnSpc>
            </a:pPr>
            <a:endParaRPr lang="en" altLang="ja-JP" sz="800" b="1" dirty="0">
              <a:solidFill>
                <a:srgbClr val="000000"/>
              </a:solidFill>
              <a:effectLst/>
              <a:latin typeface="Courier New" panose="02070309020205020404" pitchFamily="49" charset="0"/>
            </a:endParaRPr>
          </a:p>
          <a:p>
            <a:pPr>
              <a:lnSpc>
                <a:spcPct val="130000"/>
              </a:lnSpc>
            </a:pPr>
            <a:r>
              <a:rPr lang="en" altLang="ja-JP" b="1" dirty="0">
                <a:solidFill>
                  <a:srgbClr val="000000"/>
                </a:solidFill>
                <a:effectLst/>
                <a:latin typeface="Courier New" panose="02070309020205020404" pitchFamily="49" charset="0"/>
              </a:rPr>
              <a:t>list_covid19 = [</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for</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a:t>
            </a:r>
            <a:r>
              <a:rPr lang="en" altLang="ja-JP" b="1" dirty="0">
                <a:solidFill>
                  <a:srgbClr val="0000FF"/>
                </a:solidFill>
                <a:effectLst/>
                <a:latin typeface="Courier New" panose="02070309020205020404" pitchFamily="49" charset="0"/>
              </a:rPr>
              <a:t>in</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os.listdir</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'/content/images/COVID-		NORMAL/covid19'</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if</a:t>
            </a:r>
            <a:r>
              <a:rPr lang="en" altLang="ja-JP" b="1" dirty="0">
                <a:solidFill>
                  <a:srgbClr val="000000"/>
                </a:solidFill>
                <a:effectLst/>
                <a:latin typeface="Courier New" panose="02070309020205020404" pitchFamily="49" charset="0"/>
              </a:rPr>
              <a:t> </a:t>
            </a:r>
            <a:r>
              <a:rPr lang="en" altLang="ja-JP" b="1" dirty="0">
                <a:solidFill>
                  <a:srgbClr val="0000FF"/>
                </a:solidFill>
                <a:effectLst/>
                <a:latin typeface="Courier New" panose="02070309020205020404" pitchFamily="49" charset="0"/>
              </a:rPr>
              <a:t>not</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i.startswith</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ACFA0083-F019-B9BA-634F-E41B9228EA6D}"/>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4BBD3595-D738-7904-E152-34171D1CF309}"/>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1C7F928D-DD08-6DBA-52EE-F86EF8A0DD70}"/>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9" name="①学習モデルの選択(今回は線形回帰)…">
            <a:extLst>
              <a:ext uri="{FF2B5EF4-FFF2-40B4-BE49-F238E27FC236}">
                <a16:creationId xmlns:a16="http://schemas.microsoft.com/office/drawing/2014/main" id="{536A78BF-52DF-99A0-212F-18280169B021}"/>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0" name="①学習モデルの選択…">
            <a:extLst>
              <a:ext uri="{FF2B5EF4-FFF2-40B4-BE49-F238E27FC236}">
                <a16:creationId xmlns:a16="http://schemas.microsoft.com/office/drawing/2014/main" id="{7E86276F-841D-8010-D7DB-C9BD8BECEAB2}"/>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DED2448F-C829-B69B-EC53-F6790C059431}"/>
              </a:ext>
            </a:extLst>
          </p:cNvPr>
          <p:cNvSpPr>
            <a:spLocks noGrp="1"/>
          </p:cNvSpPr>
          <p:nvPr>
            <p:ph type="sldNum" sz="quarter" idx="2"/>
          </p:nvPr>
        </p:nvSpPr>
        <p:spPr/>
        <p:txBody>
          <a:bodyPr/>
          <a:lstStyle/>
          <a:p>
            <a:fld id="{86CB4B4D-7CA3-9044-876B-883B54F8677D}" type="slidenum">
              <a:rPr lang="en-US" altLang="ja-JP" smtClean="0"/>
              <a:t>64</a:t>
            </a:fld>
            <a:endParaRPr lang="ja-JP" altLang="en-US"/>
          </a:p>
        </p:txBody>
      </p:sp>
    </p:spTree>
    <p:extLst>
      <p:ext uri="{BB962C8B-B14F-4D97-AF65-F5344CB8AC3E}">
        <p14:creationId xmlns:p14="http://schemas.microsoft.com/office/powerpoint/2010/main" val="361996560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8D1AD-3E72-3F0B-4DDD-AF03898655E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8D821D11-428C-3F64-CE3C-35E7218D7F86}"/>
              </a:ext>
            </a:extLst>
          </p:cNvPr>
          <p:cNvSpPr/>
          <p:nvPr/>
        </p:nvSpPr>
        <p:spPr>
          <a:xfrm>
            <a:off x="457200" y="1830293"/>
            <a:ext cx="7965844" cy="170949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1600" b="1" dirty="0" err="1">
                <a:solidFill>
                  <a:srgbClr val="000000"/>
                </a:solidFill>
                <a:effectLst/>
                <a:latin typeface="Courier New" panose="02070309020205020404" pitchFamily="49" charset="0"/>
              </a:rPr>
              <a:t>list_healthy</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os.listdir</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'/content/images/COVID-		NORMAL/healthy’</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if</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not</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i.startswith</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pPr>
              <a:lnSpc>
                <a:spcPct val="130000"/>
              </a:lnSpc>
            </a:pPr>
            <a:endParaRPr lang="en" altLang="ja-JP" sz="800" b="1" dirty="0">
              <a:solidFill>
                <a:srgbClr val="000000"/>
              </a:solidFill>
              <a:effectLst/>
              <a:latin typeface="Courier New" panose="02070309020205020404" pitchFamily="49" charset="0"/>
            </a:endParaRPr>
          </a:p>
          <a:p>
            <a:pPr>
              <a:lnSpc>
                <a:spcPct val="130000"/>
              </a:lnSpc>
            </a:pPr>
            <a:r>
              <a:rPr lang="en" altLang="ja-JP" sz="1600" b="1" dirty="0">
                <a:solidFill>
                  <a:srgbClr val="000000"/>
                </a:solidFill>
                <a:effectLst/>
                <a:latin typeface="Courier New" panose="02070309020205020404" pitchFamily="49" charset="0"/>
              </a:rPr>
              <a:t>list_covid19 =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os.listdir</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'/content/images/COVID-		NORMAL/covid19'</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if</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not</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i.startswith</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pPr>
              <a:lnSpc>
                <a:spcPct val="130000"/>
              </a:lnSpc>
            </a:pPr>
            <a:endParaRPr lang="en" altLang="ja-JP" sz="800" b="1" dirty="0">
              <a:solidFill>
                <a:srgbClr val="000000"/>
              </a:solidFill>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570AEFA3-82E0-65CD-B47D-5DF409F8417B}"/>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7B112298-78AA-FCA3-3784-2F534A7AADC1}"/>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B44478EC-5E75-CF26-E88E-B6E7FC42A759}"/>
              </a:ext>
            </a:extLst>
          </p:cNvPr>
          <p:cNvSpPr/>
          <p:nvPr/>
        </p:nvSpPr>
        <p:spPr>
          <a:xfrm>
            <a:off x="2331585" y="1822282"/>
            <a:ext cx="5773068" cy="68787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7CC4D5F-6C07-095B-EAF9-B1751CE1326B}"/>
              </a:ext>
            </a:extLst>
          </p:cNvPr>
          <p:cNvSpPr/>
          <p:nvPr/>
        </p:nvSpPr>
        <p:spPr>
          <a:xfrm>
            <a:off x="2331585" y="2615076"/>
            <a:ext cx="5773068" cy="68787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EB3DF4D-7BC5-5298-DDA6-31B543C2C8F3}"/>
              </a:ext>
            </a:extLst>
          </p:cNvPr>
          <p:cNvSpPr txBox="1"/>
          <p:nvPr/>
        </p:nvSpPr>
        <p:spPr>
          <a:xfrm>
            <a:off x="4828053" y="3438516"/>
            <a:ext cx="3249608" cy="369332"/>
          </a:xfrm>
          <a:prstGeom prst="rect">
            <a:avLst/>
          </a:prstGeom>
          <a:noFill/>
        </p:spPr>
        <p:txBody>
          <a:bodyPr wrap="none" rtlCol="0">
            <a:spAutoFit/>
          </a:bodyPr>
          <a:lstStyle/>
          <a:p>
            <a:r>
              <a:rPr kumimoji="1" lang="ja-JP" altLang="en-US" b="1">
                <a:solidFill>
                  <a:srgbClr val="FF9300"/>
                </a:solidFill>
                <a:latin typeface="Meiryo" panose="020B0604030504040204" pitchFamily="34" charset="-128"/>
                <a:ea typeface="Meiryo" panose="020B0604030504040204" pitchFamily="34" charset="-128"/>
              </a:rPr>
              <a:t>リスト内包表記という書き方</a:t>
            </a:r>
          </a:p>
        </p:txBody>
      </p:sp>
      <p:sp>
        <p:nvSpPr>
          <p:cNvPr id="7" name="①学習モデルの選択(今回は線形回帰)…">
            <a:extLst>
              <a:ext uri="{FF2B5EF4-FFF2-40B4-BE49-F238E27FC236}">
                <a16:creationId xmlns:a16="http://schemas.microsoft.com/office/drawing/2014/main" id="{590949FD-17CF-469C-CA63-8D0806BA96E9}"/>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8" name="①学習モデルの選択…">
            <a:extLst>
              <a:ext uri="{FF2B5EF4-FFF2-40B4-BE49-F238E27FC236}">
                <a16:creationId xmlns:a16="http://schemas.microsoft.com/office/drawing/2014/main" id="{F2C4B2AA-86F5-83DB-B872-CDDAE9592CD8}"/>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38E8651E-7F3E-A7A1-1A22-9817505F8505}"/>
              </a:ext>
            </a:extLst>
          </p:cNvPr>
          <p:cNvSpPr>
            <a:spLocks noGrp="1"/>
          </p:cNvSpPr>
          <p:nvPr>
            <p:ph type="sldNum" sz="quarter" idx="2"/>
          </p:nvPr>
        </p:nvSpPr>
        <p:spPr/>
        <p:txBody>
          <a:bodyPr/>
          <a:lstStyle/>
          <a:p>
            <a:fld id="{86CB4B4D-7CA3-9044-876B-883B54F8677D}" type="slidenum">
              <a:rPr lang="en-US" altLang="ja-JP" smtClean="0"/>
              <a:t>65</a:t>
            </a:fld>
            <a:endParaRPr lang="ja-JP" altLang="en-US"/>
          </a:p>
        </p:txBody>
      </p:sp>
    </p:spTree>
    <p:extLst>
      <p:ext uri="{BB962C8B-B14F-4D97-AF65-F5344CB8AC3E}">
        <p14:creationId xmlns:p14="http://schemas.microsoft.com/office/powerpoint/2010/main" val="149788568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370DC-F00A-25C9-E114-FF4526EB0DDD}"/>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AEE6C29-D6B7-8E1D-095E-66873619CCC2}"/>
              </a:ext>
            </a:extLst>
          </p:cNvPr>
          <p:cNvSpPr txBox="1"/>
          <p:nvPr/>
        </p:nvSpPr>
        <p:spPr>
          <a:xfrm>
            <a:off x="315714" y="1125598"/>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18-4</a:t>
            </a:r>
            <a:r>
              <a:rPr lang="ja-JP" altLang="en-US" sz="2000" b="1">
                <a:solidFill>
                  <a:srgbClr val="002060"/>
                </a:solidFill>
                <a:latin typeface="Meiryo" panose="020B0604030504040204" pitchFamily="34" charset="-128"/>
                <a:ea typeface="Meiryo" panose="020B0604030504040204" pitchFamily="34" charset="-128"/>
              </a:rPr>
              <a:t> リスト内包表記の例</a:t>
            </a:r>
            <a:r>
              <a:rPr lang="en-US" altLang="ja-JP" sz="2000" b="1" dirty="0">
                <a:solidFill>
                  <a:srgbClr val="002060"/>
                </a:solidFill>
                <a:latin typeface="Meiryo" panose="020B0604030504040204" pitchFamily="34" charset="-128"/>
                <a:ea typeface="Meiryo" panose="020B0604030504040204" pitchFamily="34" charset="-128"/>
              </a:rPr>
              <a:t>1</a:t>
            </a:r>
          </a:p>
        </p:txBody>
      </p:sp>
      <p:sp>
        <p:nvSpPr>
          <p:cNvPr id="4" name="正方形/長方形 3">
            <a:extLst>
              <a:ext uri="{FF2B5EF4-FFF2-40B4-BE49-F238E27FC236}">
                <a16:creationId xmlns:a16="http://schemas.microsoft.com/office/drawing/2014/main" id="{22EF66EE-AD86-E897-3467-F3E263C1BF18}"/>
              </a:ext>
            </a:extLst>
          </p:cNvPr>
          <p:cNvSpPr/>
          <p:nvPr/>
        </p:nvSpPr>
        <p:spPr>
          <a:xfrm>
            <a:off x="349403" y="1512745"/>
            <a:ext cx="6356198" cy="909274"/>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2000" b="1" dirty="0">
                <a:solidFill>
                  <a:srgbClr val="000000"/>
                </a:solidFill>
                <a:effectLst/>
                <a:latin typeface="Courier New" panose="02070309020205020404" pitchFamily="49" charset="0"/>
              </a:rPr>
              <a:t>example1 = [</a:t>
            </a:r>
            <a:r>
              <a:rPr lang="en" altLang="ja-JP" sz="2000" b="1" dirty="0" err="1">
                <a:solidFill>
                  <a:srgbClr val="000000"/>
                </a:solidFill>
                <a:effectLst/>
                <a:latin typeface="Courier New" panose="02070309020205020404" pitchFamily="49" charset="0"/>
              </a:rPr>
              <a:t>i</a:t>
            </a:r>
            <a:r>
              <a:rPr lang="en" altLang="ja-JP" sz="2000" b="1" dirty="0">
                <a:solidFill>
                  <a:srgbClr val="000000"/>
                </a:solidFill>
                <a:effectLst/>
                <a:latin typeface="Courier New" panose="02070309020205020404" pitchFamily="49" charset="0"/>
              </a:rPr>
              <a:t> </a:t>
            </a:r>
            <a:r>
              <a:rPr lang="en" altLang="ja-JP" sz="2000" b="1" dirty="0">
                <a:solidFill>
                  <a:srgbClr val="AF00DB"/>
                </a:solidFill>
                <a:effectLst/>
                <a:latin typeface="Courier New" panose="02070309020205020404" pitchFamily="49" charset="0"/>
              </a:rPr>
              <a:t>for</a:t>
            </a:r>
            <a:r>
              <a:rPr lang="en" altLang="ja-JP" sz="2000" b="1" dirty="0">
                <a:solidFill>
                  <a:srgbClr val="000000"/>
                </a:solidFill>
                <a:effectLst/>
                <a:latin typeface="Courier New" panose="02070309020205020404" pitchFamily="49" charset="0"/>
              </a:rPr>
              <a:t> </a:t>
            </a:r>
            <a:r>
              <a:rPr lang="en" altLang="ja-JP" sz="2000" b="1" dirty="0" err="1">
                <a:solidFill>
                  <a:srgbClr val="000000"/>
                </a:solidFill>
                <a:effectLst/>
                <a:latin typeface="Courier New" panose="02070309020205020404" pitchFamily="49" charset="0"/>
              </a:rPr>
              <a:t>i</a:t>
            </a:r>
            <a:r>
              <a:rPr lang="en" altLang="ja-JP" sz="2000" b="1" dirty="0">
                <a:solidFill>
                  <a:srgbClr val="000000"/>
                </a:solidFill>
                <a:effectLst/>
                <a:latin typeface="Courier New" panose="02070309020205020404" pitchFamily="49" charset="0"/>
              </a:rPr>
              <a:t> </a:t>
            </a:r>
            <a:r>
              <a:rPr lang="en" altLang="ja-JP" sz="2000" b="1" dirty="0">
                <a:solidFill>
                  <a:srgbClr val="0000FF"/>
                </a:solidFill>
                <a:effectLst/>
                <a:latin typeface="Courier New" panose="02070309020205020404" pitchFamily="49" charset="0"/>
              </a:rPr>
              <a:t>in</a:t>
            </a:r>
            <a:r>
              <a:rPr lang="en" altLang="ja-JP" sz="2000" b="1" dirty="0">
                <a:solidFill>
                  <a:srgbClr val="000000"/>
                </a:solidFill>
                <a:effectLst/>
                <a:latin typeface="Courier New" panose="02070309020205020404" pitchFamily="49" charset="0"/>
              </a:rPr>
              <a:t> </a:t>
            </a:r>
            <a:r>
              <a:rPr lang="en" altLang="ja-JP" sz="2000" b="1" dirty="0">
                <a:solidFill>
                  <a:srgbClr val="795E26"/>
                </a:solidFill>
                <a:effectLst/>
                <a:latin typeface="Courier New" panose="02070309020205020404" pitchFamily="49" charset="0"/>
              </a:rPr>
              <a:t>range</a:t>
            </a:r>
            <a:r>
              <a:rPr lang="en" altLang="ja-JP" sz="2000" b="1" dirty="0">
                <a:solidFill>
                  <a:srgbClr val="000000"/>
                </a:solidFill>
                <a:effectLst/>
                <a:latin typeface="Courier New" panose="02070309020205020404" pitchFamily="49" charset="0"/>
              </a:rPr>
              <a:t>(</a:t>
            </a:r>
            <a:r>
              <a:rPr lang="en" altLang="ja-JP" sz="2000" b="1" dirty="0">
                <a:solidFill>
                  <a:srgbClr val="116644"/>
                </a:solidFill>
                <a:effectLst/>
                <a:latin typeface="Courier New" panose="02070309020205020404" pitchFamily="49" charset="0"/>
              </a:rPr>
              <a:t>5</a:t>
            </a:r>
            <a:r>
              <a:rPr lang="en" altLang="ja-JP" sz="2000" b="1" dirty="0">
                <a:solidFill>
                  <a:srgbClr val="000000"/>
                </a:solidFill>
                <a:effectLst/>
                <a:latin typeface="Courier New" panose="02070309020205020404" pitchFamily="49" charset="0"/>
              </a:rPr>
              <a:t>)]</a:t>
            </a:r>
          </a:p>
          <a:p>
            <a:pPr>
              <a:lnSpc>
                <a:spcPct val="130000"/>
              </a:lnSpc>
            </a:pPr>
            <a:r>
              <a:rPr lang="en" altLang="ja-JP" sz="2000" b="1" dirty="0">
                <a:solidFill>
                  <a:srgbClr val="795E26"/>
                </a:solidFill>
                <a:effectLst/>
                <a:latin typeface="Courier New" panose="02070309020205020404" pitchFamily="49" charset="0"/>
              </a:rPr>
              <a:t>print</a:t>
            </a:r>
            <a:r>
              <a:rPr lang="en" altLang="ja-JP" sz="2000" b="1" dirty="0">
                <a:solidFill>
                  <a:srgbClr val="000000"/>
                </a:solidFill>
                <a:effectLst/>
                <a:latin typeface="Courier New" panose="02070309020205020404" pitchFamily="49" charset="0"/>
              </a:rPr>
              <a:t>(example1)</a:t>
            </a:r>
          </a:p>
        </p:txBody>
      </p:sp>
      <p:sp>
        <p:nvSpPr>
          <p:cNvPr id="5" name="線形回帰で88歳の歯周病の歯の本数を予測する">
            <a:extLst>
              <a:ext uri="{FF2B5EF4-FFF2-40B4-BE49-F238E27FC236}">
                <a16:creationId xmlns:a16="http://schemas.microsoft.com/office/drawing/2014/main" id="{843A9627-7366-BD3B-B6F4-4ADAC09A351F}"/>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CE99ED8A-E154-4CFE-4318-788215F11889}"/>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5B6326D5-A9FA-B03B-164C-435E2414B0DA}"/>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08A343A2-C7CC-1B28-25F3-81926A37F775}"/>
              </a:ext>
            </a:extLst>
          </p:cNvPr>
          <p:cNvSpPr txBox="1"/>
          <p:nvPr/>
        </p:nvSpPr>
        <p:spPr>
          <a:xfrm>
            <a:off x="1600199" y="2444483"/>
            <a:ext cx="2613991" cy="400110"/>
          </a:xfrm>
          <a:prstGeom prst="rect">
            <a:avLst/>
          </a:prstGeom>
          <a:noFill/>
        </p:spPr>
        <p:txBody>
          <a:bodyPr wrap="square">
            <a:spAutoFit/>
          </a:bodyPr>
          <a:lstStyle/>
          <a:p>
            <a:pPr algn="just"/>
            <a:r>
              <a:rPr lang="en-US" altLang="ja-JP" sz="2000" b="1" kern="100" dirty="0">
                <a:effectLst/>
                <a:latin typeface="Courier New" panose="02070309020205020404" pitchFamily="49" charset="0"/>
                <a:ea typeface="游明朝" panose="02020400000000000000" pitchFamily="18" charset="-128"/>
                <a:cs typeface="Courier New" panose="02070309020205020404" pitchFamily="49" charset="0"/>
              </a:rPr>
              <a:t>[0, 1, 2, 3, 4]</a:t>
            </a:r>
            <a:endParaRPr lang="ja-JP" altLang="ja-JP" sz="20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下矢印 7">
            <a:extLst>
              <a:ext uri="{FF2B5EF4-FFF2-40B4-BE49-F238E27FC236}">
                <a16:creationId xmlns:a16="http://schemas.microsoft.com/office/drawing/2014/main" id="{065A3E6D-8006-B274-8EAF-5D31FC494996}"/>
              </a:ext>
            </a:extLst>
          </p:cNvPr>
          <p:cNvSpPr/>
          <p:nvPr/>
        </p:nvSpPr>
        <p:spPr>
          <a:xfrm rot="16200000" flipH="1">
            <a:off x="1248344" y="2479968"/>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DC2AC67E-5CE8-18A7-21E0-A151617E9C3E}"/>
              </a:ext>
            </a:extLst>
          </p:cNvPr>
          <p:cNvSpPr txBox="1"/>
          <p:nvPr/>
        </p:nvSpPr>
        <p:spPr>
          <a:xfrm>
            <a:off x="533400" y="3094572"/>
            <a:ext cx="7881771" cy="1671996"/>
          </a:xfrm>
          <a:prstGeom prst="rect">
            <a:avLst/>
          </a:prstGeom>
          <a:noFill/>
        </p:spPr>
        <p:txBody>
          <a:bodyPr wrap="square">
            <a:spAutoFit/>
          </a:bodyPr>
          <a:lstStyle/>
          <a:p>
            <a:pPr>
              <a:lnSpc>
                <a:spcPct val="130000"/>
              </a:lnSpc>
            </a:pPr>
            <a:r>
              <a:rPr lang="en-US" altLang="ja-JP" b="1" dirty="0">
                <a:effectLst/>
                <a:latin typeface="Courier New" panose="02070309020205020404" pitchFamily="49" charset="0"/>
                <a:ea typeface="Meiryo" panose="020B0604030504040204" pitchFamily="34" charset="-128"/>
                <a:cs typeface="Courier New" panose="02070309020205020404" pitchFamily="49" charset="0"/>
              </a:rPr>
              <a:t>range()</a:t>
            </a:r>
            <a:r>
              <a:rPr lang="ja-JP" altLang="ja-JP" b="1">
                <a:effectLst/>
                <a:latin typeface="Courier New" panose="02070309020205020404" pitchFamily="49" charset="0"/>
                <a:ea typeface="Meiryo" panose="020B0604030504040204" pitchFamily="34" charset="-128"/>
                <a:cs typeface="Courier New" panose="02070309020205020404" pitchFamily="49" charset="0"/>
              </a:rPr>
              <a:t>関数</a:t>
            </a:r>
            <a:r>
              <a:rPr lang="ja-JP" altLang="en-US" b="1">
                <a:effectLst/>
                <a:latin typeface="Courier New" panose="02070309020205020404" pitchFamily="49" charset="0"/>
                <a:ea typeface="Meiryo" panose="020B0604030504040204" pitchFamily="34" charset="-128"/>
                <a:cs typeface="Courier New" panose="02070309020205020404" pitchFamily="49" charset="0"/>
              </a:rPr>
              <a:t>：</a:t>
            </a:r>
            <a:r>
              <a:rPr lang="en-US" altLang="ja-JP" b="1" dirty="0">
                <a:effectLst/>
                <a:latin typeface="Courier New" panose="02070309020205020404" pitchFamily="49" charset="0"/>
                <a:ea typeface="Meiryo" panose="020B0604030504040204" pitchFamily="34" charset="-128"/>
                <a:cs typeface="Courier New" panose="02070309020205020404" pitchFamily="49" charset="0"/>
              </a:rPr>
              <a:t>range(a)</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で</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０以上</a:t>
            </a:r>
            <a:r>
              <a:rPr lang="en-US" altLang="ja-JP"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未満の連続した数値のリストを</a:t>
            </a:r>
            <a:r>
              <a:rPr lang="ja-JP" altLang="en-US"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作成</a:t>
            </a:r>
            <a:endParaRPr lang="en-US" altLang="ja-JP"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US" altLang="ja-JP"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[0,1,2,3,4]</a:t>
            </a:r>
          </a:p>
          <a:p>
            <a:pPr>
              <a:lnSpc>
                <a:spcPct val="130000"/>
              </a:lnSpc>
            </a:pPr>
            <a:endParaRPr lang="en-US" altLang="ja-JP" sz="8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US" altLang="ja-JP"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dirty="0"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i</a:t>
            </a:r>
            <a:r>
              <a:rPr lang="en-US" altLang="ja-JP"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 for </a:t>
            </a:r>
            <a:r>
              <a:rPr lang="en-US" altLang="ja-JP" b="1" dirty="0"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i</a:t>
            </a:r>
            <a:r>
              <a:rPr lang="en-US" altLang="ja-JP"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 in range(5)]</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a:t>
            </a:r>
            <a:r>
              <a:rPr lang="en-US" altLang="ja-JP"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から</a:t>
            </a:r>
            <a:r>
              <a:rPr lang="en-US" altLang="ja-JP"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4</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までの数字のデータを順に</a:t>
            </a:r>
            <a:r>
              <a:rPr lang="en-US" altLang="ja-JP"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に代入して</a:t>
            </a:r>
            <a:r>
              <a:rPr lang="en-US" altLang="ja-JP"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[0,1,2,3,4]</a:t>
            </a:r>
            <a:r>
              <a:rPr lang="ja-JP" altLang="ja-JP"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というリストを</a:t>
            </a:r>
            <a:r>
              <a:rPr lang="ja-JP" altLang="en-US"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作成</a:t>
            </a:r>
            <a:endParaRPr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10" name="下矢印 9">
            <a:extLst>
              <a:ext uri="{FF2B5EF4-FFF2-40B4-BE49-F238E27FC236}">
                <a16:creationId xmlns:a16="http://schemas.microsoft.com/office/drawing/2014/main" id="{3044F2AD-2D4A-28CD-5F8B-2BE6E6854B69}"/>
              </a:ext>
            </a:extLst>
          </p:cNvPr>
          <p:cNvSpPr/>
          <p:nvPr/>
        </p:nvSpPr>
        <p:spPr>
          <a:xfrm rot="16200000" flipH="1">
            <a:off x="1341159" y="3516592"/>
            <a:ext cx="259531" cy="35104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1" name="①学習モデルの選択(今回は線形回帰)…">
            <a:extLst>
              <a:ext uri="{FF2B5EF4-FFF2-40B4-BE49-F238E27FC236}">
                <a16:creationId xmlns:a16="http://schemas.microsoft.com/office/drawing/2014/main" id="{BA532879-6C0B-9E9D-7C64-B6DC5277606C}"/>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3" name="①学習モデルの選択…">
            <a:extLst>
              <a:ext uri="{FF2B5EF4-FFF2-40B4-BE49-F238E27FC236}">
                <a16:creationId xmlns:a16="http://schemas.microsoft.com/office/drawing/2014/main" id="{4A1B08ED-F36D-6735-7326-F24773D727F3}"/>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8CB3B3D4-61E0-8068-B331-4EA7C338B9B2}"/>
              </a:ext>
            </a:extLst>
          </p:cNvPr>
          <p:cNvSpPr>
            <a:spLocks noGrp="1"/>
          </p:cNvSpPr>
          <p:nvPr>
            <p:ph type="sldNum" sz="quarter" idx="2"/>
          </p:nvPr>
        </p:nvSpPr>
        <p:spPr/>
        <p:txBody>
          <a:bodyPr/>
          <a:lstStyle/>
          <a:p>
            <a:fld id="{86CB4B4D-7CA3-9044-876B-883B54F8677D}" type="slidenum">
              <a:rPr lang="en-US" altLang="ja-JP" smtClean="0"/>
              <a:t>66</a:t>
            </a:fld>
            <a:endParaRPr lang="ja-JP" altLang="en-US"/>
          </a:p>
        </p:txBody>
      </p:sp>
    </p:spTree>
    <p:extLst>
      <p:ext uri="{BB962C8B-B14F-4D97-AF65-F5344CB8AC3E}">
        <p14:creationId xmlns:p14="http://schemas.microsoft.com/office/powerpoint/2010/main" val="71760140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B869E-15A0-AFCC-DCCE-737DD45376B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590DBE0-8C9A-5A15-58A8-908CCA0CC7F9}"/>
              </a:ext>
            </a:extLst>
          </p:cNvPr>
          <p:cNvSpPr txBox="1"/>
          <p:nvPr/>
        </p:nvSpPr>
        <p:spPr>
          <a:xfrm>
            <a:off x="304800" y="1018562"/>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18-5</a:t>
            </a:r>
            <a:r>
              <a:rPr lang="ja-JP" altLang="en-US" sz="2000" b="1">
                <a:solidFill>
                  <a:srgbClr val="002060"/>
                </a:solidFill>
                <a:latin typeface="Meiryo" panose="020B0604030504040204" pitchFamily="34" charset="-128"/>
                <a:ea typeface="Meiryo" panose="020B0604030504040204" pitchFamily="34" charset="-128"/>
              </a:rPr>
              <a:t> リスト内包表記の例</a:t>
            </a:r>
            <a:r>
              <a:rPr lang="en-US" altLang="ja-JP" sz="2000" b="1" dirty="0">
                <a:solidFill>
                  <a:srgbClr val="002060"/>
                </a:solidFill>
                <a:latin typeface="Meiryo" panose="020B0604030504040204" pitchFamily="34" charset="-128"/>
                <a:ea typeface="Meiryo" panose="020B0604030504040204" pitchFamily="34" charset="-128"/>
              </a:rPr>
              <a:t>2</a:t>
            </a:r>
          </a:p>
        </p:txBody>
      </p:sp>
      <p:sp>
        <p:nvSpPr>
          <p:cNvPr id="4" name="正方形/長方形 3">
            <a:extLst>
              <a:ext uri="{FF2B5EF4-FFF2-40B4-BE49-F238E27FC236}">
                <a16:creationId xmlns:a16="http://schemas.microsoft.com/office/drawing/2014/main" id="{4663AE2F-B020-4F7A-1439-F4BDA36DC61D}"/>
              </a:ext>
            </a:extLst>
          </p:cNvPr>
          <p:cNvSpPr/>
          <p:nvPr/>
        </p:nvSpPr>
        <p:spPr>
          <a:xfrm>
            <a:off x="533400" y="1352550"/>
            <a:ext cx="6096000" cy="130938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2000" b="1" dirty="0">
                <a:solidFill>
                  <a:srgbClr val="000000"/>
                </a:solidFill>
                <a:effectLst/>
                <a:latin typeface="Courier New" panose="02070309020205020404" pitchFamily="49" charset="0"/>
              </a:rPr>
              <a:t>temp = [</a:t>
            </a:r>
            <a:r>
              <a:rPr lang="en" altLang="ja-JP" sz="2000" b="1" dirty="0">
                <a:solidFill>
                  <a:srgbClr val="116644"/>
                </a:solidFill>
                <a:effectLst/>
                <a:latin typeface="Courier New" panose="02070309020205020404" pitchFamily="49" charset="0"/>
              </a:rPr>
              <a:t>1</a:t>
            </a:r>
            <a:r>
              <a:rPr lang="en" altLang="ja-JP" sz="2000" b="1" dirty="0">
                <a:solidFill>
                  <a:srgbClr val="000000"/>
                </a:solidFill>
                <a:effectLst/>
                <a:latin typeface="Courier New" panose="02070309020205020404" pitchFamily="49" charset="0"/>
              </a:rPr>
              <a:t>,</a:t>
            </a:r>
            <a:r>
              <a:rPr lang="en" altLang="ja-JP" sz="2000" b="1" dirty="0">
                <a:solidFill>
                  <a:srgbClr val="116644"/>
                </a:solidFill>
                <a:effectLst/>
                <a:latin typeface="Courier New" panose="02070309020205020404" pitchFamily="49" charset="0"/>
              </a:rPr>
              <a:t>3</a:t>
            </a:r>
            <a:r>
              <a:rPr lang="en" altLang="ja-JP" sz="2000" b="1" dirty="0">
                <a:solidFill>
                  <a:srgbClr val="000000"/>
                </a:solidFill>
                <a:effectLst/>
                <a:latin typeface="Courier New" panose="02070309020205020404" pitchFamily="49" charset="0"/>
              </a:rPr>
              <a:t>,</a:t>
            </a:r>
            <a:r>
              <a:rPr lang="en" altLang="ja-JP" sz="2000" b="1" dirty="0">
                <a:solidFill>
                  <a:srgbClr val="116644"/>
                </a:solidFill>
                <a:effectLst/>
                <a:latin typeface="Courier New" panose="02070309020205020404" pitchFamily="49" charset="0"/>
              </a:rPr>
              <a:t>5</a:t>
            </a:r>
            <a:r>
              <a:rPr lang="en" altLang="ja-JP" sz="2000" b="1" dirty="0">
                <a:solidFill>
                  <a:srgbClr val="000000"/>
                </a:solidFill>
                <a:effectLst/>
                <a:latin typeface="Courier New" panose="02070309020205020404" pitchFamily="49" charset="0"/>
              </a:rPr>
              <a:t>,</a:t>
            </a:r>
            <a:r>
              <a:rPr lang="en" altLang="ja-JP" sz="2000" b="1" dirty="0">
                <a:solidFill>
                  <a:srgbClr val="116644"/>
                </a:solidFill>
                <a:effectLst/>
                <a:latin typeface="Courier New" panose="02070309020205020404" pitchFamily="49" charset="0"/>
              </a:rPr>
              <a:t>7</a:t>
            </a:r>
            <a:r>
              <a:rPr lang="en" altLang="ja-JP" sz="2000" b="1" dirty="0">
                <a:solidFill>
                  <a:srgbClr val="000000"/>
                </a:solidFill>
                <a:effectLst/>
                <a:latin typeface="Courier New" panose="02070309020205020404" pitchFamily="49" charset="0"/>
              </a:rPr>
              <a:t>,</a:t>
            </a:r>
            <a:r>
              <a:rPr lang="en" altLang="ja-JP" sz="2000" b="1" dirty="0">
                <a:solidFill>
                  <a:srgbClr val="116644"/>
                </a:solidFill>
                <a:effectLst/>
                <a:latin typeface="Courier New" panose="02070309020205020404" pitchFamily="49" charset="0"/>
              </a:rPr>
              <a:t>9</a:t>
            </a:r>
            <a:r>
              <a:rPr lang="en" altLang="ja-JP" sz="2000" b="1" dirty="0">
                <a:solidFill>
                  <a:srgbClr val="000000"/>
                </a:solidFill>
                <a:effectLst/>
                <a:latin typeface="Courier New" panose="02070309020205020404" pitchFamily="49" charset="0"/>
              </a:rPr>
              <a:t>]</a:t>
            </a:r>
          </a:p>
          <a:p>
            <a:pPr>
              <a:lnSpc>
                <a:spcPct val="130000"/>
              </a:lnSpc>
            </a:pPr>
            <a:r>
              <a:rPr lang="en" altLang="ja-JP" sz="2000" b="1" dirty="0">
                <a:solidFill>
                  <a:srgbClr val="000000"/>
                </a:solidFill>
                <a:effectLst/>
                <a:latin typeface="Courier New" panose="02070309020205020404" pitchFamily="49" charset="0"/>
              </a:rPr>
              <a:t>example2 = [</a:t>
            </a:r>
            <a:r>
              <a:rPr lang="en" altLang="ja-JP" sz="2000" b="1" dirty="0" err="1">
                <a:solidFill>
                  <a:srgbClr val="000000"/>
                </a:solidFill>
                <a:effectLst/>
                <a:latin typeface="Courier New" panose="02070309020205020404" pitchFamily="49" charset="0"/>
              </a:rPr>
              <a:t>i</a:t>
            </a:r>
            <a:r>
              <a:rPr lang="en" altLang="ja-JP" sz="2000" b="1" dirty="0">
                <a:solidFill>
                  <a:srgbClr val="000000"/>
                </a:solidFill>
                <a:effectLst/>
                <a:latin typeface="Courier New" panose="02070309020205020404" pitchFamily="49" charset="0"/>
              </a:rPr>
              <a:t>*</a:t>
            </a:r>
            <a:r>
              <a:rPr lang="en" altLang="ja-JP" sz="2000" b="1" dirty="0">
                <a:solidFill>
                  <a:srgbClr val="116644"/>
                </a:solidFill>
                <a:effectLst/>
                <a:latin typeface="Courier New" panose="02070309020205020404" pitchFamily="49" charset="0"/>
              </a:rPr>
              <a:t>2</a:t>
            </a:r>
            <a:r>
              <a:rPr lang="en" altLang="ja-JP" sz="2000" b="1" dirty="0">
                <a:solidFill>
                  <a:srgbClr val="000000"/>
                </a:solidFill>
                <a:effectLst/>
                <a:latin typeface="Courier New" panose="02070309020205020404" pitchFamily="49" charset="0"/>
              </a:rPr>
              <a:t> </a:t>
            </a:r>
            <a:r>
              <a:rPr lang="en" altLang="ja-JP" sz="2000" b="1" dirty="0">
                <a:solidFill>
                  <a:srgbClr val="AF00DB"/>
                </a:solidFill>
                <a:effectLst/>
                <a:latin typeface="Courier New" panose="02070309020205020404" pitchFamily="49" charset="0"/>
              </a:rPr>
              <a:t>for</a:t>
            </a:r>
            <a:r>
              <a:rPr lang="en" altLang="ja-JP" sz="2000" b="1" dirty="0">
                <a:solidFill>
                  <a:srgbClr val="000000"/>
                </a:solidFill>
                <a:effectLst/>
                <a:latin typeface="Courier New" panose="02070309020205020404" pitchFamily="49" charset="0"/>
              </a:rPr>
              <a:t> </a:t>
            </a:r>
            <a:r>
              <a:rPr lang="en" altLang="ja-JP" sz="2000" b="1" dirty="0" err="1">
                <a:solidFill>
                  <a:srgbClr val="000000"/>
                </a:solidFill>
                <a:effectLst/>
                <a:latin typeface="Courier New" panose="02070309020205020404" pitchFamily="49" charset="0"/>
              </a:rPr>
              <a:t>i</a:t>
            </a:r>
            <a:r>
              <a:rPr lang="en" altLang="ja-JP" sz="2000" b="1" dirty="0">
                <a:solidFill>
                  <a:srgbClr val="000000"/>
                </a:solidFill>
                <a:effectLst/>
                <a:latin typeface="Courier New" panose="02070309020205020404" pitchFamily="49" charset="0"/>
              </a:rPr>
              <a:t> </a:t>
            </a:r>
            <a:r>
              <a:rPr lang="en" altLang="ja-JP" sz="2000" b="1" dirty="0">
                <a:solidFill>
                  <a:srgbClr val="0000FF"/>
                </a:solidFill>
                <a:effectLst/>
                <a:latin typeface="Courier New" panose="02070309020205020404" pitchFamily="49" charset="0"/>
              </a:rPr>
              <a:t>in</a:t>
            </a:r>
            <a:r>
              <a:rPr lang="en" altLang="ja-JP" sz="2000" b="1" dirty="0">
                <a:solidFill>
                  <a:srgbClr val="000000"/>
                </a:solidFill>
                <a:effectLst/>
                <a:latin typeface="Courier New" panose="02070309020205020404" pitchFamily="49" charset="0"/>
              </a:rPr>
              <a:t> temp]</a:t>
            </a:r>
          </a:p>
          <a:p>
            <a:pPr>
              <a:lnSpc>
                <a:spcPct val="130000"/>
              </a:lnSpc>
            </a:pPr>
            <a:r>
              <a:rPr lang="en" altLang="ja-JP" sz="2000" b="1" dirty="0">
                <a:solidFill>
                  <a:srgbClr val="795E26"/>
                </a:solidFill>
                <a:effectLst/>
                <a:latin typeface="Courier New" panose="02070309020205020404" pitchFamily="49" charset="0"/>
              </a:rPr>
              <a:t>print</a:t>
            </a:r>
            <a:r>
              <a:rPr lang="en" altLang="ja-JP" sz="2000" b="1" dirty="0">
                <a:solidFill>
                  <a:srgbClr val="000000"/>
                </a:solidFill>
                <a:effectLst/>
                <a:latin typeface="Courier New" panose="02070309020205020404" pitchFamily="49" charset="0"/>
              </a:rPr>
              <a:t>(example2)</a:t>
            </a:r>
          </a:p>
        </p:txBody>
      </p:sp>
      <p:sp>
        <p:nvSpPr>
          <p:cNvPr id="5" name="線形回帰で88歳の歯周病の歯の本数を予測する">
            <a:extLst>
              <a:ext uri="{FF2B5EF4-FFF2-40B4-BE49-F238E27FC236}">
                <a16:creationId xmlns:a16="http://schemas.microsoft.com/office/drawing/2014/main" id="{6F32FC0F-D72D-C4E7-013E-EBCAA2B741F5}"/>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911B3D3A-9F66-368E-1FDC-19691B9FCBA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23994E58-7E61-24F2-3818-BD28CDAB125D}"/>
              </a:ext>
            </a:extLst>
          </p:cNvPr>
          <p:cNvSpPr/>
          <p:nvPr/>
        </p:nvSpPr>
        <p:spPr>
          <a:xfrm>
            <a:off x="8305800" y="4556819"/>
            <a:ext cx="577875"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0912244F-8C84-E20D-B51A-2FD9527BAC23}"/>
              </a:ext>
            </a:extLst>
          </p:cNvPr>
          <p:cNvSpPr txBox="1"/>
          <p:nvPr/>
        </p:nvSpPr>
        <p:spPr>
          <a:xfrm>
            <a:off x="1604211" y="2705055"/>
            <a:ext cx="3196389" cy="400110"/>
          </a:xfrm>
          <a:prstGeom prst="rect">
            <a:avLst/>
          </a:prstGeom>
          <a:noFill/>
        </p:spPr>
        <p:txBody>
          <a:bodyPr wrap="square">
            <a:spAutoFit/>
          </a:bodyPr>
          <a:lstStyle/>
          <a:p>
            <a:pPr algn="just"/>
            <a:r>
              <a:rPr lang="en-US" altLang="ja-JP" sz="2000" b="1" i="0" dirty="0">
                <a:solidFill>
                  <a:srgbClr val="212121"/>
                </a:solidFill>
                <a:effectLst/>
                <a:latin typeface="Courier New" panose="02070309020205020404" pitchFamily="49" charset="0"/>
              </a:rPr>
              <a:t>[2, 6, 10, 14, 18]</a:t>
            </a:r>
            <a:endParaRPr lang="ja-JP" altLang="ja-JP" sz="20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下矢印 7">
            <a:extLst>
              <a:ext uri="{FF2B5EF4-FFF2-40B4-BE49-F238E27FC236}">
                <a16:creationId xmlns:a16="http://schemas.microsoft.com/office/drawing/2014/main" id="{524182C2-4444-7720-C513-797F5974814B}"/>
              </a:ext>
            </a:extLst>
          </p:cNvPr>
          <p:cNvSpPr/>
          <p:nvPr/>
        </p:nvSpPr>
        <p:spPr>
          <a:xfrm rot="16200000" flipH="1">
            <a:off x="1251553" y="2729587"/>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F4D6D3D7-B915-A420-7072-4EB35B7B2A83}"/>
              </a:ext>
            </a:extLst>
          </p:cNvPr>
          <p:cNvSpPr txBox="1"/>
          <p:nvPr/>
        </p:nvSpPr>
        <p:spPr>
          <a:xfrm>
            <a:off x="356085" y="3265087"/>
            <a:ext cx="8527589" cy="1538883"/>
          </a:xfrm>
          <a:prstGeom prst="rect">
            <a:avLst/>
          </a:prstGeom>
          <a:noFill/>
        </p:spPr>
        <p:txBody>
          <a:bodyPr wrap="square">
            <a:spAutoFit/>
          </a:bodyPr>
          <a:lstStyle/>
          <a:p>
            <a:pPr marL="285750" indent="-285750">
              <a:lnSpc>
                <a:spcPct val="150000"/>
              </a:lnSpc>
              <a:buFont typeface="Wingdings" pitchFamily="2" charset="2"/>
              <a:buChar char="l"/>
            </a:pP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というリストから、リスト内包表記</a:t>
            </a:r>
            <a:r>
              <a:rPr lang="en-US" altLang="ja-JP" sz="1600"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2 for </a:t>
            </a:r>
            <a:r>
              <a:rPr lang="en-US" altLang="ja-JP" sz="1600" b="1" dirty="0" err="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i</a:t>
            </a:r>
            <a:r>
              <a:rPr lang="en-US" altLang="ja-JP" sz="1600"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 in 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example2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作成</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を順に</a:t>
            </a: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に代入して</a:t>
            </a: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のリストを作成せよ</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という指示</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が</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[1,3,5,7,9]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なので順に</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3</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5</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7</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が要素のリストが作られ</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る</a:t>
            </a:r>
            <a:endPar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10" name="①学習モデルの選択(今回は線形回帰)…">
            <a:extLst>
              <a:ext uri="{FF2B5EF4-FFF2-40B4-BE49-F238E27FC236}">
                <a16:creationId xmlns:a16="http://schemas.microsoft.com/office/drawing/2014/main" id="{6DE724AA-626A-3DA5-FE0A-C879CADEC528}"/>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1" name="①学習モデルの選択…">
            <a:extLst>
              <a:ext uri="{FF2B5EF4-FFF2-40B4-BE49-F238E27FC236}">
                <a16:creationId xmlns:a16="http://schemas.microsoft.com/office/drawing/2014/main" id="{94AC36A2-C259-09DF-EDB4-90218545D1E4}"/>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A3B0B436-0C53-583C-E506-E935DFB85DB4}"/>
              </a:ext>
            </a:extLst>
          </p:cNvPr>
          <p:cNvSpPr>
            <a:spLocks noGrp="1"/>
          </p:cNvSpPr>
          <p:nvPr>
            <p:ph type="sldNum" sz="quarter" idx="2"/>
          </p:nvPr>
        </p:nvSpPr>
        <p:spPr/>
        <p:txBody>
          <a:bodyPr/>
          <a:lstStyle/>
          <a:p>
            <a:fld id="{86CB4B4D-7CA3-9044-876B-883B54F8677D}" type="slidenum">
              <a:rPr lang="en-US" altLang="ja-JP" smtClean="0"/>
              <a:t>67</a:t>
            </a:fld>
            <a:endParaRPr lang="ja-JP" altLang="en-US"/>
          </a:p>
        </p:txBody>
      </p:sp>
    </p:spTree>
    <p:extLst>
      <p:ext uri="{BB962C8B-B14F-4D97-AF65-F5344CB8AC3E}">
        <p14:creationId xmlns:p14="http://schemas.microsoft.com/office/powerpoint/2010/main" val="303972089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C9821-0919-1CA4-EE95-8D5A92C0027A}"/>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9B36CC0-FD21-BE0A-58CC-6150BB4AEE52}"/>
              </a:ext>
            </a:extLst>
          </p:cNvPr>
          <p:cNvSpPr txBox="1"/>
          <p:nvPr/>
        </p:nvSpPr>
        <p:spPr>
          <a:xfrm>
            <a:off x="304800" y="1018562"/>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18-6</a:t>
            </a:r>
            <a:r>
              <a:rPr lang="ja-JP" altLang="en-US" sz="2000" b="1">
                <a:solidFill>
                  <a:srgbClr val="002060"/>
                </a:solidFill>
                <a:latin typeface="Meiryo" panose="020B0604030504040204" pitchFamily="34" charset="-128"/>
                <a:ea typeface="Meiryo" panose="020B0604030504040204" pitchFamily="34" charset="-128"/>
              </a:rPr>
              <a:t> リスト内包表記の例</a:t>
            </a:r>
            <a:r>
              <a:rPr lang="en-US" altLang="ja-JP" sz="2000" b="1" dirty="0">
                <a:solidFill>
                  <a:srgbClr val="002060"/>
                </a:solidFill>
                <a:latin typeface="Meiryo" panose="020B0604030504040204" pitchFamily="34" charset="-128"/>
                <a:ea typeface="Meiryo" panose="020B0604030504040204" pitchFamily="34" charset="-128"/>
              </a:rPr>
              <a:t>3</a:t>
            </a:r>
          </a:p>
        </p:txBody>
      </p:sp>
      <p:sp>
        <p:nvSpPr>
          <p:cNvPr id="4" name="正方形/長方形 3">
            <a:extLst>
              <a:ext uri="{FF2B5EF4-FFF2-40B4-BE49-F238E27FC236}">
                <a16:creationId xmlns:a16="http://schemas.microsoft.com/office/drawing/2014/main" id="{8C570007-2D51-16DC-6372-51F20104792A}"/>
              </a:ext>
            </a:extLst>
          </p:cNvPr>
          <p:cNvSpPr/>
          <p:nvPr/>
        </p:nvSpPr>
        <p:spPr>
          <a:xfrm>
            <a:off x="533400" y="1416475"/>
            <a:ext cx="5985371" cy="1355550"/>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dirty="0">
                <a:solidFill>
                  <a:srgbClr val="000000"/>
                </a:solidFill>
                <a:effectLst/>
                <a:latin typeface="Courier New" panose="02070309020205020404" pitchFamily="49" charset="0"/>
              </a:rPr>
              <a:t>temp = [</a:t>
            </a:r>
            <a:r>
              <a:rPr lang="en" altLang="ja-JP" b="1" dirty="0">
                <a:solidFill>
                  <a:srgbClr val="116644"/>
                </a:solidFill>
                <a:effectLst/>
                <a:latin typeface="Courier New" panose="02070309020205020404" pitchFamily="49" charset="0"/>
              </a:rPr>
              <a:t>1</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3</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5</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7</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9</a:t>
            </a:r>
            <a:r>
              <a:rPr lang="en" altLang="ja-JP" b="1" dirty="0">
                <a:solidFill>
                  <a:srgbClr val="000000"/>
                </a:solidFill>
                <a:effectLst/>
                <a:latin typeface="Courier New" panose="02070309020205020404" pitchFamily="49" charset="0"/>
              </a:rPr>
              <a:t>]</a:t>
            </a:r>
          </a:p>
          <a:p>
            <a:pPr>
              <a:lnSpc>
                <a:spcPct val="150000"/>
              </a:lnSpc>
            </a:pPr>
            <a:r>
              <a:rPr lang="en" altLang="ja-JP" b="1" dirty="0">
                <a:solidFill>
                  <a:srgbClr val="000000"/>
                </a:solidFill>
                <a:effectLst/>
                <a:latin typeface="Courier New" panose="02070309020205020404" pitchFamily="49" charset="0"/>
              </a:rPr>
              <a:t>example3 = [</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2</a:t>
            </a:r>
            <a:r>
              <a:rPr lang="en" altLang="ja-JP" b="1" dirty="0">
                <a:solidFill>
                  <a:srgbClr val="000000"/>
                </a:solidFill>
                <a:effectLst/>
                <a:latin typeface="Courier New" panose="02070309020205020404" pitchFamily="49" charset="0"/>
              </a:rPr>
              <a:t> </a:t>
            </a:r>
            <a:r>
              <a:rPr lang="en" altLang="ja-JP" b="1" dirty="0">
                <a:solidFill>
                  <a:srgbClr val="AF00DB"/>
                </a:solidFill>
                <a:effectLst/>
                <a:latin typeface="Courier New" panose="02070309020205020404" pitchFamily="49" charset="0"/>
              </a:rPr>
              <a:t>for</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a:t>
            </a:r>
            <a:r>
              <a:rPr lang="en" altLang="ja-JP" b="1" dirty="0">
                <a:solidFill>
                  <a:srgbClr val="0000FF"/>
                </a:solidFill>
                <a:effectLst/>
                <a:latin typeface="Courier New" panose="02070309020205020404" pitchFamily="49" charset="0"/>
              </a:rPr>
              <a:t>in</a:t>
            </a:r>
            <a:r>
              <a:rPr lang="en" altLang="ja-JP" b="1" dirty="0">
                <a:solidFill>
                  <a:srgbClr val="000000"/>
                </a:solidFill>
                <a:effectLst/>
                <a:latin typeface="Courier New" panose="02070309020205020404" pitchFamily="49" charset="0"/>
              </a:rPr>
              <a:t> temp </a:t>
            </a:r>
            <a:r>
              <a:rPr lang="en" altLang="ja-JP" b="1" dirty="0">
                <a:solidFill>
                  <a:srgbClr val="AF00DB"/>
                </a:solidFill>
                <a:effectLst/>
                <a:latin typeface="Courier New" panose="02070309020205020404" pitchFamily="49" charset="0"/>
              </a:rPr>
              <a:t>if</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&gt; </a:t>
            </a:r>
            <a:r>
              <a:rPr lang="en" altLang="ja-JP" b="1" dirty="0">
                <a:solidFill>
                  <a:srgbClr val="116644"/>
                </a:solidFill>
                <a:effectLst/>
                <a:latin typeface="Courier New" panose="02070309020205020404" pitchFamily="49" charset="0"/>
              </a:rPr>
              <a:t>4</a:t>
            </a:r>
            <a:r>
              <a:rPr lang="en" altLang="ja-JP" b="1" dirty="0">
                <a:solidFill>
                  <a:srgbClr val="000000"/>
                </a:solidFill>
                <a:effectLst/>
                <a:latin typeface="Courier New" panose="02070309020205020404" pitchFamily="49" charset="0"/>
              </a:rPr>
              <a:t>]</a:t>
            </a:r>
          </a:p>
          <a:p>
            <a:pPr>
              <a:lnSpc>
                <a:spcPct val="15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(example3)</a:t>
            </a:r>
          </a:p>
        </p:txBody>
      </p:sp>
      <p:sp>
        <p:nvSpPr>
          <p:cNvPr id="5" name="線形回帰で88歳の歯周病の歯の本数を予測する">
            <a:extLst>
              <a:ext uri="{FF2B5EF4-FFF2-40B4-BE49-F238E27FC236}">
                <a16:creationId xmlns:a16="http://schemas.microsoft.com/office/drawing/2014/main" id="{30794E14-61FB-36A1-7DF5-22456924375D}"/>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CAFB6802-8DB5-E394-8797-E55A4E07D0B2}"/>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5E0FE604-4135-80EF-C3BF-F3567AC2C64E}"/>
              </a:ext>
            </a:extLst>
          </p:cNvPr>
          <p:cNvSpPr/>
          <p:nvPr/>
        </p:nvSpPr>
        <p:spPr>
          <a:xfrm>
            <a:off x="8305800" y="4556819"/>
            <a:ext cx="577875"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828F8725-9EB6-ECA5-7BC3-4B19AA7EA710}"/>
              </a:ext>
            </a:extLst>
          </p:cNvPr>
          <p:cNvSpPr txBox="1"/>
          <p:nvPr/>
        </p:nvSpPr>
        <p:spPr>
          <a:xfrm>
            <a:off x="1633331" y="2895754"/>
            <a:ext cx="3196389" cy="369332"/>
          </a:xfrm>
          <a:prstGeom prst="rect">
            <a:avLst/>
          </a:prstGeom>
          <a:noFill/>
        </p:spPr>
        <p:txBody>
          <a:bodyPr wrap="square">
            <a:spAutoFit/>
          </a:bodyPr>
          <a:lstStyle/>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[10, 14, 18]</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8" name="下矢印 7">
            <a:extLst>
              <a:ext uri="{FF2B5EF4-FFF2-40B4-BE49-F238E27FC236}">
                <a16:creationId xmlns:a16="http://schemas.microsoft.com/office/drawing/2014/main" id="{9190E7E9-2350-7FFA-EBF1-0A441F3DA7B5}"/>
              </a:ext>
            </a:extLst>
          </p:cNvPr>
          <p:cNvSpPr/>
          <p:nvPr/>
        </p:nvSpPr>
        <p:spPr>
          <a:xfrm rot="16200000" flipH="1">
            <a:off x="1251554" y="2916441"/>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3000DBD7-A34B-E65E-1F63-597FD15C867D}"/>
              </a:ext>
            </a:extLst>
          </p:cNvPr>
          <p:cNvSpPr txBox="1"/>
          <p:nvPr/>
        </p:nvSpPr>
        <p:spPr>
          <a:xfrm>
            <a:off x="526774" y="3355496"/>
            <a:ext cx="8406914" cy="1538883"/>
          </a:xfrm>
          <a:prstGeom prst="rect">
            <a:avLst/>
          </a:prstGeom>
          <a:noFill/>
        </p:spPr>
        <p:txBody>
          <a:bodyPr wrap="square">
            <a:spAutoFit/>
          </a:bodyPr>
          <a:lstStyle/>
          <a:p>
            <a:pPr marL="285750" indent="-285750">
              <a:lnSpc>
                <a:spcPct val="150000"/>
              </a:lnSpc>
              <a:buFont typeface="Wingdings" pitchFamily="2" charset="2"/>
              <a:buChar char="l"/>
            </a:pP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if </a:t>
            </a:r>
            <a:r>
              <a:rPr lang="en-US" altLang="ja-JP" sz="1600"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 &gt; 4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で</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が</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4</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より大きい時」と条件指定</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が</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4</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より大きい時、</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を順に</a:t>
            </a: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に代入して</a:t>
            </a: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のリストを作成せよ</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という指示</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が</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[1,3,5,7,9]</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4</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より大きい</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[5,7,9]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で順に</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5</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7</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が要素のリストが作られ</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る</a:t>
            </a:r>
            <a:endPar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10" name="①学習モデルの選択(今回は線形回帰)…">
            <a:extLst>
              <a:ext uri="{FF2B5EF4-FFF2-40B4-BE49-F238E27FC236}">
                <a16:creationId xmlns:a16="http://schemas.microsoft.com/office/drawing/2014/main" id="{AD64A24E-5C3B-0C2E-D0F3-51997B8BB2C9}"/>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1" name="①学習モデルの選択…">
            <a:extLst>
              <a:ext uri="{FF2B5EF4-FFF2-40B4-BE49-F238E27FC236}">
                <a16:creationId xmlns:a16="http://schemas.microsoft.com/office/drawing/2014/main" id="{F6E5CCBA-3888-82FC-E71A-B43C7331895B}"/>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03231631-C682-4E16-EAE1-8B95D2000FF9}"/>
              </a:ext>
            </a:extLst>
          </p:cNvPr>
          <p:cNvSpPr>
            <a:spLocks noGrp="1"/>
          </p:cNvSpPr>
          <p:nvPr>
            <p:ph type="sldNum" sz="quarter" idx="2"/>
          </p:nvPr>
        </p:nvSpPr>
        <p:spPr/>
        <p:txBody>
          <a:bodyPr/>
          <a:lstStyle/>
          <a:p>
            <a:fld id="{86CB4B4D-7CA3-9044-876B-883B54F8677D}" type="slidenum">
              <a:rPr lang="en-US" altLang="ja-JP" smtClean="0"/>
              <a:t>68</a:t>
            </a:fld>
            <a:endParaRPr lang="ja-JP" altLang="en-US"/>
          </a:p>
        </p:txBody>
      </p:sp>
    </p:spTree>
    <p:extLst>
      <p:ext uri="{BB962C8B-B14F-4D97-AF65-F5344CB8AC3E}">
        <p14:creationId xmlns:p14="http://schemas.microsoft.com/office/powerpoint/2010/main" val="428779298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4D1DD-7037-40DC-DDF5-9B0608A91192}"/>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9B71128-CDA0-48C6-0514-44D7F287D9FD}"/>
              </a:ext>
            </a:extLst>
          </p:cNvPr>
          <p:cNvSpPr txBox="1"/>
          <p:nvPr/>
        </p:nvSpPr>
        <p:spPr>
          <a:xfrm>
            <a:off x="304800" y="1018562"/>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18-7</a:t>
            </a:r>
            <a:r>
              <a:rPr lang="ja-JP" altLang="en-US" sz="2000" b="1">
                <a:solidFill>
                  <a:srgbClr val="002060"/>
                </a:solidFill>
                <a:latin typeface="Meiryo" panose="020B0604030504040204" pitchFamily="34" charset="-128"/>
                <a:ea typeface="Meiryo" panose="020B0604030504040204" pitchFamily="34" charset="-128"/>
              </a:rPr>
              <a:t> リスト内包表記の例</a:t>
            </a:r>
            <a:r>
              <a:rPr lang="en-US" altLang="ja-JP" sz="2000" b="1" dirty="0">
                <a:solidFill>
                  <a:srgbClr val="002060"/>
                </a:solidFill>
                <a:latin typeface="Meiryo" panose="020B0604030504040204" pitchFamily="34" charset="-128"/>
                <a:ea typeface="Meiryo" panose="020B0604030504040204" pitchFamily="34" charset="-128"/>
              </a:rPr>
              <a:t>4 (</a:t>
            </a:r>
            <a:r>
              <a:rPr lang="ja-JP" altLang="en-US" sz="2000" b="1">
                <a:solidFill>
                  <a:srgbClr val="002060"/>
                </a:solidFill>
                <a:latin typeface="Meiryo" panose="020B0604030504040204" pitchFamily="34" charset="-128"/>
                <a:ea typeface="Meiryo" panose="020B0604030504040204" pitchFamily="34" charset="-128"/>
              </a:rPr>
              <a:t>文字列</a:t>
            </a:r>
            <a:r>
              <a:rPr lang="en-US" altLang="ja-JP" sz="2000" b="1" dirty="0">
                <a:solidFill>
                  <a:srgbClr val="002060"/>
                </a:solidFill>
                <a:latin typeface="Meiryo" panose="020B0604030504040204" pitchFamily="34" charset="-128"/>
                <a:ea typeface="Meiryo" panose="020B0604030504040204" pitchFamily="34" charset="-128"/>
              </a:rPr>
              <a:t>)</a:t>
            </a:r>
          </a:p>
        </p:txBody>
      </p:sp>
      <p:sp>
        <p:nvSpPr>
          <p:cNvPr id="4" name="正方形/長方形 3">
            <a:extLst>
              <a:ext uri="{FF2B5EF4-FFF2-40B4-BE49-F238E27FC236}">
                <a16:creationId xmlns:a16="http://schemas.microsoft.com/office/drawing/2014/main" id="{D044868F-A945-3F3B-970B-4BE3A74F0BBF}"/>
              </a:ext>
            </a:extLst>
          </p:cNvPr>
          <p:cNvSpPr/>
          <p:nvPr/>
        </p:nvSpPr>
        <p:spPr>
          <a:xfrm>
            <a:off x="321766" y="1576762"/>
            <a:ext cx="8545232" cy="1106251"/>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temp2 = [</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須藤</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佐藤</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加藤</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佐川</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20000"/>
              </a:lnSpc>
            </a:pP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example4 = [name </a:t>
            </a:r>
            <a:r>
              <a:rPr lang="en" altLang="ja-JP" b="1" dirty="0">
                <a:solidFill>
                  <a:srgbClr val="AF00DB"/>
                </a:solidFill>
                <a:effectLst/>
                <a:latin typeface="Courier New" panose="02070309020205020404" pitchFamily="49" charset="0"/>
                <a:ea typeface="Meiryo" panose="020B0604030504040204" pitchFamily="34" charset="-128"/>
                <a:cs typeface="Courier New" panose="02070309020205020404" pitchFamily="49" charset="0"/>
              </a:rPr>
              <a:t>for</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name </a:t>
            </a:r>
            <a:r>
              <a:rPr lang="en" altLang="ja-JP" b="1" dirty="0">
                <a:solidFill>
                  <a:srgbClr val="0000FF"/>
                </a:solidFill>
                <a:effectLst/>
                <a:latin typeface="Courier New" panose="02070309020205020404" pitchFamily="49" charset="0"/>
                <a:ea typeface="Meiryo" panose="020B0604030504040204" pitchFamily="34" charset="-128"/>
                <a:cs typeface="Courier New" panose="02070309020205020404" pitchFamily="49" charset="0"/>
              </a:rPr>
              <a:t>in</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temp2 </a:t>
            </a:r>
            <a:r>
              <a:rPr lang="en" altLang="ja-JP" b="1" dirty="0">
                <a:solidFill>
                  <a:srgbClr val="AF00DB"/>
                </a:solidFill>
                <a:effectLst/>
                <a:latin typeface="Courier New" panose="02070309020205020404" pitchFamily="49" charset="0"/>
                <a:ea typeface="Meiryo" panose="020B0604030504040204" pitchFamily="34" charset="-128"/>
                <a:cs typeface="Courier New" panose="02070309020205020404" pitchFamily="49" charset="0"/>
              </a:rPr>
              <a:t>if</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 </a:t>
            </a:r>
            <a:r>
              <a:rPr lang="en" altLang="ja-JP" b="1" dirty="0" err="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name.startswith</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佐</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20000"/>
              </a:lnSpc>
            </a:pPr>
            <a:r>
              <a:rPr lang="en" altLang="ja-JP" b="1" dirty="0">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(example4)</a:t>
            </a:r>
          </a:p>
        </p:txBody>
      </p:sp>
      <p:sp>
        <p:nvSpPr>
          <p:cNvPr id="5" name="線形回帰で88歳の歯周病の歯の本数を予測する">
            <a:extLst>
              <a:ext uri="{FF2B5EF4-FFF2-40B4-BE49-F238E27FC236}">
                <a16:creationId xmlns:a16="http://schemas.microsoft.com/office/drawing/2014/main" id="{55340C44-3EBC-FEA8-C53B-BDB4AA0CD761}"/>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3ADF38AA-57F5-5C4F-1EA8-888704328E8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A96151C6-CA64-9823-D7D5-E6032D68F45D}"/>
              </a:ext>
            </a:extLst>
          </p:cNvPr>
          <p:cNvSpPr/>
          <p:nvPr/>
        </p:nvSpPr>
        <p:spPr>
          <a:xfrm>
            <a:off x="8305800" y="4556819"/>
            <a:ext cx="577875"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9B313914-437C-40B1-3B9C-4B3947A2D72C}"/>
              </a:ext>
            </a:extLst>
          </p:cNvPr>
          <p:cNvSpPr txBox="1"/>
          <p:nvPr/>
        </p:nvSpPr>
        <p:spPr>
          <a:xfrm>
            <a:off x="1591236" y="2880754"/>
            <a:ext cx="3196389" cy="369332"/>
          </a:xfrm>
          <a:prstGeom prst="rect">
            <a:avLst/>
          </a:prstGeom>
          <a:noFill/>
        </p:spPr>
        <p:txBody>
          <a:bodyPr wrap="square">
            <a:spAutoFit/>
          </a:bodyPr>
          <a:lstStyle/>
          <a:p>
            <a:pPr algn="just"/>
            <a:r>
              <a:rPr lang="en-US" altLang="ja-JP" b="1" i="0" dirty="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佐藤</a:t>
            </a:r>
            <a:r>
              <a:rPr lang="en-US" altLang="ja-JP" b="1" i="0" dirty="0">
                <a:solidFill>
                  <a:srgbClr val="212121"/>
                </a:solidFill>
                <a:effectLst/>
                <a:latin typeface="Consolas" panose="020B0609020204030204" pitchFamily="49" charset="0"/>
                <a:ea typeface="Meiryo" panose="020B0604030504040204" pitchFamily="34" charset="-128"/>
                <a:cs typeface="Consolas" panose="020B0609020204030204" pitchFamily="49" charset="0"/>
              </a:rPr>
              <a:t>', '</a:t>
            </a:r>
            <a:r>
              <a:rPr lang="ja-JP" altLang="en-US" b="1" i="0">
                <a:solidFill>
                  <a:srgbClr val="212121"/>
                </a:solidFill>
                <a:effectLst/>
                <a:latin typeface="Consolas" panose="020B0609020204030204" pitchFamily="49" charset="0"/>
                <a:ea typeface="Meiryo" panose="020B0604030504040204" pitchFamily="34" charset="-128"/>
                <a:cs typeface="Consolas" panose="020B0609020204030204" pitchFamily="49" charset="0"/>
              </a:rPr>
              <a:t>佐川</a:t>
            </a:r>
            <a:r>
              <a:rPr lang="en-US" altLang="ja-JP" b="1" i="0" dirty="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endParaRPr lang="ja-JP" altLang="ja-JP" sz="1800" b="1" kern="100">
              <a:effectLst/>
              <a:latin typeface="Consolas" panose="020B0609020204030204" pitchFamily="49" charset="0"/>
              <a:ea typeface="Meiryo" panose="020B0604030504040204" pitchFamily="34" charset="-128"/>
              <a:cs typeface="Consolas" panose="020B0609020204030204" pitchFamily="49" charset="0"/>
            </a:endParaRPr>
          </a:p>
        </p:txBody>
      </p:sp>
      <p:sp>
        <p:nvSpPr>
          <p:cNvPr id="8" name="下矢印 7">
            <a:extLst>
              <a:ext uri="{FF2B5EF4-FFF2-40B4-BE49-F238E27FC236}">
                <a16:creationId xmlns:a16="http://schemas.microsoft.com/office/drawing/2014/main" id="{B6C05530-0ADB-D2C0-095B-3EB7198850D4}"/>
              </a:ext>
            </a:extLst>
          </p:cNvPr>
          <p:cNvSpPr/>
          <p:nvPr/>
        </p:nvSpPr>
        <p:spPr>
          <a:xfrm rot="16200000" flipH="1">
            <a:off x="1251554" y="2916441"/>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6A2D0494-B959-81B5-6299-686C0D8EC092}"/>
              </a:ext>
            </a:extLst>
          </p:cNvPr>
          <p:cNvSpPr txBox="1"/>
          <p:nvPr/>
        </p:nvSpPr>
        <p:spPr>
          <a:xfrm>
            <a:off x="526774" y="3355496"/>
            <a:ext cx="8406914" cy="1169551"/>
          </a:xfrm>
          <a:prstGeom prst="rect">
            <a:avLst/>
          </a:prstGeom>
          <a:noFill/>
        </p:spPr>
        <p:txBody>
          <a:bodyPr wrap="square">
            <a:spAutoFit/>
          </a:bodyPr>
          <a:lstStyle/>
          <a:p>
            <a:pPr marL="285750" indent="-285750">
              <a:lnSpc>
                <a:spcPct val="150000"/>
              </a:lnSpc>
              <a:buFont typeface="Wingdings" pitchFamily="2" charset="2"/>
              <a:buChar char="l"/>
            </a:pP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if </a:t>
            </a:r>
            <a:r>
              <a:rPr lang="en-US" altLang="ja-JP" sz="1600"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name.startswith</a:t>
            </a:r>
            <a:r>
              <a:rPr lang="en" altLang="ja-JP" sz="1600" b="1" dirty="0">
                <a:solidFill>
                  <a:srgbClr val="000000"/>
                </a:solidFill>
                <a:effectLst/>
                <a:latin typeface="Consolas" panose="020B0609020204030204" pitchFamily="49" charset="0"/>
                <a:ea typeface="Meiryo" panose="020B0604030504040204" pitchFamily="34" charset="-128"/>
                <a:cs typeface="Consolas" panose="020B0609020204030204" pitchFamily="49" charset="0"/>
              </a:rPr>
              <a:t>(</a:t>
            </a:r>
            <a:r>
              <a:rPr lang="en" altLang="ja-JP" sz="1600" b="1" dirty="0">
                <a:solidFill>
                  <a:srgbClr val="A31515"/>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rgbClr val="A31515"/>
                </a:solidFill>
                <a:effectLst/>
                <a:latin typeface="Consolas" panose="020B0609020204030204" pitchFamily="49" charset="0"/>
                <a:ea typeface="Meiryo" panose="020B0604030504040204" pitchFamily="34" charset="-128"/>
                <a:cs typeface="Consolas" panose="020B0609020204030204" pitchFamily="49" charset="0"/>
              </a:rPr>
              <a:t>佐</a:t>
            </a:r>
            <a:r>
              <a:rPr lang="en-US" altLang="ja-JP" sz="1600" b="1" dirty="0">
                <a:solidFill>
                  <a:srgbClr val="A31515"/>
                </a:solidFill>
                <a:effectLst/>
                <a:latin typeface="Consolas" panose="020B0609020204030204" pitchFamily="49" charset="0"/>
                <a:ea typeface="Meiryo" panose="020B0604030504040204" pitchFamily="34" charset="-128"/>
                <a:cs typeface="Consolas" panose="020B0609020204030204" pitchFamily="49" charset="0"/>
              </a:rPr>
              <a:t>'</a:t>
            </a:r>
            <a:r>
              <a:rPr lang="en-US" altLang="ja-JP" sz="1600" b="1" dirty="0">
                <a:solidFill>
                  <a:schemeClr val="tx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で、</a:t>
            </a:r>
            <a:r>
              <a:rPr lang="ja-JP" altLang="en-US" sz="1600" b="1">
                <a:solidFill>
                  <a:schemeClr val="tx1"/>
                </a:solidFill>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文字列が</a:t>
            </a:r>
            <a:r>
              <a:rPr lang="en-US" altLang="ja-JP" sz="1600" b="1" i="0" dirty="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佐</a:t>
            </a:r>
            <a:r>
              <a:rPr lang="en-US" altLang="ja-JP" sz="1600" b="1" i="0" dirty="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から始まる時」という意味</a:t>
            </a:r>
            <a:endParaRPr lang="en-US" altLang="ja-JP" sz="1600" b="1" dirty="0">
              <a:solidFill>
                <a:schemeClr val="tx1"/>
              </a:solidFill>
              <a:effectLst/>
              <a:latin typeface="Consolas" panose="020B0609020204030204" pitchFamily="49" charset="0"/>
              <a:ea typeface="Meiryo" panose="020B0604030504040204" pitchFamily="34" charset="-128"/>
              <a:cs typeface="Consolas" panose="020B0609020204030204" pitchFamily="49" charset="0"/>
            </a:endParaRPr>
          </a:p>
          <a:p>
            <a:pPr marL="285750" indent="-285750">
              <a:lnSpc>
                <a:spcPct val="150000"/>
              </a:lnSpc>
              <a:buFont typeface="Wingdings" pitchFamily="2" charset="2"/>
              <a:buChar char="l"/>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temp2</a:t>
            </a:r>
            <a:r>
              <a:rPr lang="ja-JP" altLang="en-US" sz="1600" b="1">
                <a:solidFill>
                  <a:schemeClr val="tx1"/>
                </a:solidFill>
                <a:latin typeface="Consolas" panose="020B0609020204030204" pitchFamily="49" charset="0"/>
                <a:ea typeface="Meiryo" panose="020B0604030504040204" pitchFamily="34" charset="-128"/>
                <a:cs typeface="Consolas" panose="020B0609020204030204" pitchFamily="49" charset="0"/>
              </a:rPr>
              <a:t>の</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文字列が</a:t>
            </a:r>
            <a:r>
              <a:rPr lang="en-US" altLang="ja-JP" sz="1600" b="1" i="0" dirty="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佐</a:t>
            </a:r>
            <a:r>
              <a:rPr lang="en-US" altLang="ja-JP" sz="1600" b="1" i="0" dirty="0">
                <a:solidFill>
                  <a:srgbClr val="212121"/>
                </a:solidFill>
                <a:effectLst/>
                <a:latin typeface="Consolas" panose="020B0609020204030204" pitchFamily="49" charset="0"/>
                <a:ea typeface="Meiryo" panose="020B0604030504040204" pitchFamily="34" charset="-128"/>
                <a:cs typeface="Consolas" panose="020B0609020204030204" pitchFamily="49" charset="0"/>
              </a:rPr>
              <a:t>'</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から始まる時、</a:t>
            </a:r>
            <a:r>
              <a:rPr lang="en-US" altLang="ja-JP" sz="1600" b="1" dirty="0">
                <a:solidFill>
                  <a:schemeClr val="tx1"/>
                </a:solidFill>
                <a:effectLst/>
                <a:latin typeface="Consolas" panose="020B0609020204030204" pitchFamily="49" charset="0"/>
                <a:ea typeface="Meiryo" panose="020B0604030504040204" pitchFamily="34" charset="-128"/>
                <a:cs typeface="Consolas" panose="020B0609020204030204" pitchFamily="49" charset="0"/>
              </a:rPr>
              <a:t>temp2</a:t>
            </a:r>
            <a:r>
              <a:rPr lang="ja-JP" altLang="en-US" sz="1600" b="1">
                <a:solidFill>
                  <a:schemeClr val="tx1"/>
                </a:solidFill>
                <a:effectLst/>
                <a:latin typeface="Consolas" panose="020B0609020204030204" pitchFamily="49" charset="0"/>
                <a:ea typeface="Meiryo" panose="020B0604030504040204" pitchFamily="34" charset="-128"/>
                <a:cs typeface="Consolas" panose="020B0609020204030204" pitchFamily="49" charset="0"/>
              </a:rPr>
              <a:t>を順に</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name</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に代入してリストを作成せよ</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という指示</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10" name="①学習モデルの選択(今回は線形回帰)…">
            <a:extLst>
              <a:ext uri="{FF2B5EF4-FFF2-40B4-BE49-F238E27FC236}">
                <a16:creationId xmlns:a16="http://schemas.microsoft.com/office/drawing/2014/main" id="{25E58343-A9ED-1300-C5CC-8819C63569F7}"/>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1" name="①学習モデルの選択…">
            <a:extLst>
              <a:ext uri="{FF2B5EF4-FFF2-40B4-BE49-F238E27FC236}">
                <a16:creationId xmlns:a16="http://schemas.microsoft.com/office/drawing/2014/main" id="{260DCDC2-4735-2146-5D72-2014C47D759D}"/>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19DDDECB-0494-723C-090E-EB3DAA086DBF}"/>
              </a:ext>
            </a:extLst>
          </p:cNvPr>
          <p:cNvSpPr>
            <a:spLocks noGrp="1"/>
          </p:cNvSpPr>
          <p:nvPr>
            <p:ph type="sldNum" sz="quarter" idx="2"/>
          </p:nvPr>
        </p:nvSpPr>
        <p:spPr/>
        <p:txBody>
          <a:bodyPr/>
          <a:lstStyle/>
          <a:p>
            <a:fld id="{86CB4B4D-7CA3-9044-876B-883B54F8677D}" type="slidenum">
              <a:rPr lang="en-US" altLang="ja-JP" smtClean="0"/>
              <a:t>69</a:t>
            </a:fld>
            <a:endParaRPr lang="ja-JP" altLang="en-US"/>
          </a:p>
        </p:txBody>
      </p:sp>
    </p:spTree>
    <p:extLst>
      <p:ext uri="{BB962C8B-B14F-4D97-AF65-F5344CB8AC3E}">
        <p14:creationId xmlns:p14="http://schemas.microsoft.com/office/powerpoint/2010/main" val="34874799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が全てニューロン、繋がった線の数だけ数式(関数)が存在する。"/>
          <p:cNvSpPr txBox="1"/>
          <p:nvPr/>
        </p:nvSpPr>
        <p:spPr>
          <a:xfrm>
            <a:off x="1187961" y="4662966"/>
            <a:ext cx="6896119" cy="315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8">
              <a:lnSpc>
                <a:spcPct val="100000"/>
              </a:lnSpc>
              <a:defRPr sz="3800">
                <a:solidFill>
                  <a:srgbClr val="5E5E5E"/>
                </a:solidFill>
                <a:latin typeface="ヒラギノ角ゴ ProN W3"/>
                <a:ea typeface="ヒラギノ角ゴ ProN W3"/>
                <a:cs typeface="ヒラギノ角ゴ ProN W3"/>
                <a:sym typeface="ヒラギノ角ゴ ProN W3"/>
              </a:defRPr>
            </a:lvl1pPr>
          </a:lstStyle>
          <a:p>
            <a:r>
              <a:rPr sz="1800" dirty="0"/>
              <a:t>○</a:t>
            </a:r>
            <a:r>
              <a:rPr sz="1800" dirty="0" err="1"/>
              <a:t>が全てニューロン、繋がった線の数だけ数式</a:t>
            </a:r>
            <a:r>
              <a:rPr sz="1800" dirty="0"/>
              <a:t>(</a:t>
            </a:r>
            <a:r>
              <a:rPr sz="1800" dirty="0" err="1"/>
              <a:t>関数</a:t>
            </a:r>
            <a:r>
              <a:rPr sz="1800" dirty="0"/>
              <a:t>)</a:t>
            </a:r>
            <a:r>
              <a:rPr sz="1800" dirty="0" err="1"/>
              <a:t>が存在する</a:t>
            </a:r>
            <a:r>
              <a:rPr sz="1800" dirty="0"/>
              <a:t>。</a:t>
            </a:r>
          </a:p>
        </p:txBody>
      </p:sp>
      <p:pic>
        <p:nvPicPr>
          <p:cNvPr id="235" name="スクリーンショット 2021-03-09 11.23.29.png" descr="スクリーンショット 2021-03-09 11.23.29.png"/>
          <p:cNvPicPr>
            <a:picLocks noChangeAspect="1"/>
          </p:cNvPicPr>
          <p:nvPr/>
        </p:nvPicPr>
        <p:blipFill>
          <a:blip r:embed="rId2"/>
          <a:stretch>
            <a:fillRect/>
          </a:stretch>
        </p:blipFill>
        <p:spPr>
          <a:xfrm>
            <a:off x="1428055" y="678667"/>
            <a:ext cx="6287891" cy="3786167"/>
          </a:xfrm>
          <a:prstGeom prst="rect">
            <a:avLst/>
          </a:prstGeom>
          <a:ln w="12700">
            <a:miter lim="400000"/>
          </a:ln>
        </p:spPr>
      </p:pic>
      <p:sp>
        <p:nvSpPr>
          <p:cNvPr id="2" name="ニューラルネットワークとは(軽く復習)">
            <a:extLst>
              <a:ext uri="{FF2B5EF4-FFF2-40B4-BE49-F238E27FC236}">
                <a16:creationId xmlns:a16="http://schemas.microsoft.com/office/drawing/2014/main" id="{40EDDBF2-AC48-9FED-E2F7-776B7EE75FDD}"/>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dirty="0" err="1">
                <a:latin typeface="Meiryo" panose="020B0604030504040204" pitchFamily="34" charset="-128"/>
                <a:ea typeface="Meiryo" panose="020B0604030504040204" pitchFamily="34" charset="-128"/>
              </a:rPr>
              <a:t>ニューラルネットワークとは</a:t>
            </a:r>
            <a:endParaRPr sz="1950" b="1" dirty="0">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3999DB14-C408-1076-41CD-331E773F749A}"/>
              </a:ext>
            </a:extLst>
          </p:cNvPr>
          <p:cNvSpPr>
            <a:spLocks noGrp="1"/>
          </p:cNvSpPr>
          <p:nvPr>
            <p:ph type="sldNum" sz="quarter" idx="2"/>
          </p:nvPr>
        </p:nvSpPr>
        <p:spPr/>
        <p:txBody>
          <a:bodyPr/>
          <a:lstStyle/>
          <a:p>
            <a:fld id="{86CB4B4D-7CA3-9044-876B-883B54F8677D}" type="slidenum">
              <a:rPr lang="en-US" altLang="ja-JP" smtClean="0"/>
              <a:t>7</a:t>
            </a:fld>
            <a:endParaRPr lang="ja-JP" altLang="en-US"/>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CA71B-EFEF-B1F1-44F8-13F46A5F5852}"/>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AB48555B-F848-1233-07FE-46119E8373FD}"/>
              </a:ext>
            </a:extLst>
          </p:cNvPr>
          <p:cNvSpPr/>
          <p:nvPr/>
        </p:nvSpPr>
        <p:spPr>
          <a:xfrm>
            <a:off x="256540" y="1499671"/>
            <a:ext cx="8216503" cy="7492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1600" b="1" dirty="0" err="1">
                <a:solidFill>
                  <a:srgbClr val="000000"/>
                </a:solidFill>
                <a:effectLst/>
                <a:latin typeface="Courier New" panose="02070309020205020404" pitchFamily="49" charset="0"/>
              </a:rPr>
              <a:t>list_healthy</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os.listdir</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'/content/images/COVID-		NORMAL/healthy’</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if</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not</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i.startswith</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1948A9BE-548D-1082-ECA3-4754556DBBDA}"/>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B95CF2FC-32BF-F283-62B6-BD35F640F40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38BE3917-05A3-B659-2E4D-C72ACFE2BAD5}"/>
              </a:ext>
            </a:extLst>
          </p:cNvPr>
          <p:cNvSpPr txBox="1"/>
          <p:nvPr/>
        </p:nvSpPr>
        <p:spPr>
          <a:xfrm>
            <a:off x="260406" y="900625"/>
            <a:ext cx="4581938" cy="369332"/>
          </a:xfrm>
          <a:prstGeom prst="rect">
            <a:avLst/>
          </a:prstGeom>
          <a:noFill/>
        </p:spPr>
        <p:txBody>
          <a:bodyPr wrap="square">
            <a:spAutoFit/>
          </a:bodyPr>
          <a:lstStyle/>
          <a:p>
            <a:r>
              <a:rPr lang="ja-JP" altLang="en-US" b="1">
                <a:solidFill>
                  <a:srgbClr val="002060"/>
                </a:solidFill>
                <a:latin typeface="Meiryo" panose="020B0604030504040204" pitchFamily="34" charset="-128"/>
                <a:ea typeface="Meiryo" panose="020B0604030504040204" pitchFamily="34" charset="-128"/>
              </a:rPr>
              <a:t>コード</a:t>
            </a:r>
            <a:r>
              <a:rPr lang="en-US" altLang="ja-JP" b="1" dirty="0">
                <a:solidFill>
                  <a:srgbClr val="002060"/>
                </a:solidFill>
                <a:latin typeface="Meiryo" panose="020B0604030504040204" pitchFamily="34" charset="-128"/>
                <a:ea typeface="Meiryo" panose="020B0604030504040204" pitchFamily="34" charset="-128"/>
              </a:rPr>
              <a:t>18-3</a:t>
            </a:r>
            <a:r>
              <a:rPr lang="ja-JP" altLang="en-US" b="1">
                <a:solidFill>
                  <a:srgbClr val="002060"/>
                </a:solidFill>
                <a:latin typeface="Meiryo" panose="020B0604030504040204" pitchFamily="34" charset="-128"/>
                <a:ea typeface="Meiryo" panose="020B0604030504040204" pitchFamily="34" charset="-128"/>
              </a:rPr>
              <a:t>の説明に戻ると</a:t>
            </a:r>
            <a:r>
              <a:rPr lang="en-US" altLang="ja-JP" b="1" dirty="0">
                <a:solidFill>
                  <a:srgbClr val="002060"/>
                </a:solidFill>
                <a:latin typeface="Meiryo" panose="020B0604030504040204" pitchFamily="34" charset="-128"/>
                <a:ea typeface="Meiryo" panose="020B0604030504040204" pitchFamily="34" charset="-128"/>
              </a:rPr>
              <a:t>…</a:t>
            </a:r>
            <a:r>
              <a:rPr lang="ja-JP" altLang="en-US" b="1">
                <a:solidFill>
                  <a:srgbClr val="002060"/>
                </a:solidFill>
                <a:latin typeface="Meiryo" panose="020B0604030504040204" pitchFamily="34" charset="-128"/>
                <a:ea typeface="Meiryo" panose="020B0604030504040204" pitchFamily="34" charset="-128"/>
              </a:rPr>
              <a:t> </a:t>
            </a:r>
            <a:endParaRPr lang="ja-JP" altLang="en-US"/>
          </a:p>
        </p:txBody>
      </p:sp>
      <p:sp>
        <p:nvSpPr>
          <p:cNvPr id="10" name="正方形/長方形 9">
            <a:extLst>
              <a:ext uri="{FF2B5EF4-FFF2-40B4-BE49-F238E27FC236}">
                <a16:creationId xmlns:a16="http://schemas.microsoft.com/office/drawing/2014/main" id="{B29A742D-8D1B-6A8F-66F2-D7893FAC8EF5}"/>
              </a:ext>
            </a:extLst>
          </p:cNvPr>
          <p:cNvSpPr/>
          <p:nvPr/>
        </p:nvSpPr>
        <p:spPr>
          <a:xfrm>
            <a:off x="3665350" y="1571419"/>
            <a:ext cx="4259450" cy="277389"/>
          </a:xfrm>
          <a:prstGeom prst="rect">
            <a:avLst/>
          </a:prstGeom>
          <a:noFill/>
          <a:ln w="444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6160BB3-266A-58C1-A0B5-D422AF4A3BBB}"/>
              </a:ext>
            </a:extLst>
          </p:cNvPr>
          <p:cNvSpPr/>
          <p:nvPr/>
        </p:nvSpPr>
        <p:spPr>
          <a:xfrm>
            <a:off x="2107095" y="1916107"/>
            <a:ext cx="2107096" cy="233825"/>
          </a:xfrm>
          <a:prstGeom prst="rect">
            <a:avLst/>
          </a:prstGeom>
          <a:noFill/>
          <a:ln w="444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8BDDE27-DB46-4675-5C3A-0F2D0F57CFC3}"/>
              </a:ext>
            </a:extLst>
          </p:cNvPr>
          <p:cNvSpPr/>
          <p:nvPr/>
        </p:nvSpPr>
        <p:spPr>
          <a:xfrm>
            <a:off x="7847022" y="1504120"/>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57864DB-1A5E-24EF-FAFF-49B473945930}"/>
              </a:ext>
            </a:extLst>
          </p:cNvPr>
          <p:cNvSpPr/>
          <p:nvPr/>
        </p:nvSpPr>
        <p:spPr>
          <a:xfrm>
            <a:off x="1774213" y="1863183"/>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122BC98-265F-B6DD-C34B-882413967179}"/>
              </a:ext>
            </a:extLst>
          </p:cNvPr>
          <p:cNvSpPr txBox="1"/>
          <p:nvPr/>
        </p:nvSpPr>
        <p:spPr>
          <a:xfrm>
            <a:off x="563753" y="2384682"/>
            <a:ext cx="8398453" cy="338554"/>
          </a:xfrm>
          <a:prstGeom prst="rect">
            <a:avLst/>
          </a:prstGeom>
          <a:noFill/>
          <a:ln w="44450">
            <a:solidFill>
              <a:srgbClr val="00B050"/>
            </a:solidFill>
          </a:ln>
        </p:spPr>
        <p:txBody>
          <a:bodyPr wrap="none" rtlCol="0">
            <a:spAutoFit/>
          </a:bodyPr>
          <a:lstStyle/>
          <a:p>
            <a:r>
              <a:rPr kumimoji="1" lang="en-US" altLang="ja-JP" sz="1600" b="1" dirty="0" err="1">
                <a:latin typeface="Courier New" panose="02070309020205020404" pitchFamily="49" charset="0"/>
                <a:ea typeface="Meiryo" panose="020B0604030504040204" pitchFamily="34" charset="-128"/>
                <a:cs typeface="Courier New" panose="02070309020205020404" pitchFamily="49" charset="0"/>
              </a:rPr>
              <a:t>os.listdir</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i="1" dirty="0">
                <a:latin typeface="Courier New" panose="02070309020205020404" pitchFamily="49" charset="0"/>
                <a:ea typeface="Meiryo" panose="020B0604030504040204" pitchFamily="34" charset="-128"/>
                <a:cs typeface="Courier New" panose="02070309020205020404" pitchFamily="49" charset="0"/>
              </a:rPr>
              <a:t>path</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path</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に存在するディレクトリ・ファイル名の一覧をリストで取得</a:t>
            </a:r>
          </a:p>
        </p:txBody>
      </p:sp>
      <p:cxnSp>
        <p:nvCxnSpPr>
          <p:cNvPr id="17" name="直線矢印コネクタ 16">
            <a:extLst>
              <a:ext uri="{FF2B5EF4-FFF2-40B4-BE49-F238E27FC236}">
                <a16:creationId xmlns:a16="http://schemas.microsoft.com/office/drawing/2014/main" id="{442EB36D-190B-A11F-7742-C69A2D67BA38}"/>
              </a:ext>
            </a:extLst>
          </p:cNvPr>
          <p:cNvCxnSpPr>
            <a:cxnSpLocks/>
          </p:cNvCxnSpPr>
          <p:nvPr/>
        </p:nvCxnSpPr>
        <p:spPr>
          <a:xfrm flipH="1" flipV="1">
            <a:off x="7732309" y="1863183"/>
            <a:ext cx="192491" cy="521499"/>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グラフィカル ユーザー インターフェイス, テキスト, アプリケーション&#10;&#10;自動的に生成された説明">
            <a:extLst>
              <a:ext uri="{FF2B5EF4-FFF2-40B4-BE49-F238E27FC236}">
                <a16:creationId xmlns:a16="http://schemas.microsoft.com/office/drawing/2014/main" id="{658EA3FD-2842-A157-DACA-7361C1AC931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6447" y="2837730"/>
            <a:ext cx="4515836" cy="2288398"/>
          </a:xfrm>
          <a:prstGeom prst="rect">
            <a:avLst/>
          </a:prstGeom>
        </p:spPr>
      </p:pic>
      <p:sp>
        <p:nvSpPr>
          <p:cNvPr id="30" name="右大かっこ 29">
            <a:extLst>
              <a:ext uri="{FF2B5EF4-FFF2-40B4-BE49-F238E27FC236}">
                <a16:creationId xmlns:a16="http://schemas.microsoft.com/office/drawing/2014/main" id="{82113A43-0D85-D01D-749C-CB0E98B99341}"/>
              </a:ext>
            </a:extLst>
          </p:cNvPr>
          <p:cNvSpPr/>
          <p:nvPr/>
        </p:nvSpPr>
        <p:spPr>
          <a:xfrm>
            <a:off x="4724879" y="4433684"/>
            <a:ext cx="76200" cy="657639"/>
          </a:xfrm>
          <a:prstGeom prst="righ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FD793D3-62D4-8624-10E7-D5356F5D6C17}"/>
              </a:ext>
            </a:extLst>
          </p:cNvPr>
          <p:cNvSpPr txBox="1"/>
          <p:nvPr/>
        </p:nvSpPr>
        <p:spPr>
          <a:xfrm>
            <a:off x="2411372" y="4101771"/>
            <a:ext cx="3334567" cy="338554"/>
          </a:xfrm>
          <a:prstGeom prst="rect">
            <a:avLst/>
          </a:prstGeom>
          <a:noFill/>
        </p:spPr>
        <p:txBody>
          <a:bodyPr wrap="none" rtlCol="0">
            <a:spAutoFit/>
          </a:bodyPr>
          <a:lstStyle/>
          <a:p>
            <a:r>
              <a:rPr kumimoji="1" lang="ja-JP" altLang="en-US" sz="1600" b="1">
                <a:solidFill>
                  <a:srgbClr val="00B050"/>
                </a:solidFill>
                <a:latin typeface="Meiryo" panose="020B0604030504040204" pitchFamily="34" charset="-128"/>
                <a:ea typeface="Meiryo" panose="020B0604030504040204" pitchFamily="34" charset="-128"/>
              </a:rPr>
              <a:t>このファル名をリストで取得する</a:t>
            </a:r>
          </a:p>
        </p:txBody>
      </p:sp>
      <p:sp>
        <p:nvSpPr>
          <p:cNvPr id="33" name="テキスト ボックス 32">
            <a:extLst>
              <a:ext uri="{FF2B5EF4-FFF2-40B4-BE49-F238E27FC236}">
                <a16:creationId xmlns:a16="http://schemas.microsoft.com/office/drawing/2014/main" id="{83EA3950-C252-C092-191B-D52D22ED11EF}"/>
              </a:ext>
            </a:extLst>
          </p:cNvPr>
          <p:cNvSpPr txBox="1"/>
          <p:nvPr/>
        </p:nvSpPr>
        <p:spPr>
          <a:xfrm>
            <a:off x="2124732" y="3194548"/>
            <a:ext cx="6886673" cy="830997"/>
          </a:xfrm>
          <a:prstGeom prst="rect">
            <a:avLst/>
          </a:prstGeom>
          <a:noFill/>
          <a:ln w="12700">
            <a:solidFill>
              <a:srgbClr val="00B050"/>
            </a:solidFill>
          </a:ln>
        </p:spPr>
        <p:txBody>
          <a:bodyPr wrap="square">
            <a:spAutoFit/>
          </a:bodyPr>
          <a:lstStyle/>
          <a:p>
            <a:r>
              <a:rPr lang="en" altLang="ja-JP" sz="1200" b="1" i="0" dirty="0">
                <a:solidFill>
                  <a:srgbClr val="212121"/>
                </a:solidFill>
                <a:effectLst/>
                <a:latin typeface="Courier New" panose="02070309020205020404" pitchFamily="49" charset="0"/>
              </a:rPr>
              <a:t>['DX.1.2.840.113564.1722810162.20200403113227763540.1203801020003.jpg’,</a:t>
            </a:r>
          </a:p>
          <a:p>
            <a:r>
              <a:rPr lang="en" altLang="ja-JP" sz="1200" b="1" i="0" dirty="0">
                <a:solidFill>
                  <a:srgbClr val="212121"/>
                </a:solidFill>
                <a:effectLst/>
                <a:latin typeface="Courier New" panose="02070309020205020404" pitchFamily="49" charset="0"/>
              </a:rPr>
              <a:t> 'DX.1.2.840.113564.1722810162.20200414101717389720.1203801020003.jpg’,</a:t>
            </a:r>
          </a:p>
          <a:p>
            <a:r>
              <a:rPr lang="en" altLang="ja-JP" sz="1200" b="1" i="0" dirty="0">
                <a:solidFill>
                  <a:srgbClr val="212121"/>
                </a:solidFill>
                <a:effectLst/>
                <a:latin typeface="Courier New" panose="02070309020205020404" pitchFamily="49" charset="0"/>
              </a:rPr>
              <a:t> 'CR.1.2.840.113564.1722810170.20200321174111187570.1003000225002.jpg’,</a:t>
            </a:r>
          </a:p>
          <a:p>
            <a:r>
              <a:rPr lang="en" altLang="ja-JP" sz="1200" b="1" i="0" dirty="0">
                <a:solidFill>
                  <a:srgbClr val="212121"/>
                </a:solidFill>
                <a:effectLst/>
                <a:latin typeface="Courier New" panose="02070309020205020404" pitchFamily="49" charset="0"/>
              </a:rPr>
              <a:t> 'DX.1.2.840.113564.1722810162.20200403105318208480.1203801020003.jpg’,…</a:t>
            </a:r>
            <a:endParaRPr lang="ja-JP" altLang="en-US" sz="1200" b="1"/>
          </a:p>
        </p:txBody>
      </p:sp>
      <p:cxnSp>
        <p:nvCxnSpPr>
          <p:cNvPr id="35" name="直線矢印コネクタ 34">
            <a:extLst>
              <a:ext uri="{FF2B5EF4-FFF2-40B4-BE49-F238E27FC236}">
                <a16:creationId xmlns:a16="http://schemas.microsoft.com/office/drawing/2014/main" id="{1FB7B2B2-B392-F927-45C4-F113AE8D01F7}"/>
              </a:ext>
            </a:extLst>
          </p:cNvPr>
          <p:cNvCxnSpPr>
            <a:cxnSpLocks/>
          </p:cNvCxnSpPr>
          <p:nvPr/>
        </p:nvCxnSpPr>
        <p:spPr>
          <a:xfrm flipV="1">
            <a:off x="4953000" y="4101771"/>
            <a:ext cx="1371600" cy="6607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D484ED9-F431-4CF9-A2FE-AABADDEF6F38}"/>
              </a:ext>
            </a:extLst>
          </p:cNvPr>
          <p:cNvCxnSpPr>
            <a:cxnSpLocks/>
          </p:cNvCxnSpPr>
          <p:nvPr/>
        </p:nvCxnSpPr>
        <p:spPr>
          <a:xfrm>
            <a:off x="5486400" y="2723236"/>
            <a:ext cx="838200" cy="3619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①学習モデルの選択(今回は線形回帰)…">
            <a:extLst>
              <a:ext uri="{FF2B5EF4-FFF2-40B4-BE49-F238E27FC236}">
                <a16:creationId xmlns:a16="http://schemas.microsoft.com/office/drawing/2014/main" id="{310BDB1F-8313-D397-9D50-71DE226D4C98}"/>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7" name="①学習モデルの選択…">
            <a:extLst>
              <a:ext uri="{FF2B5EF4-FFF2-40B4-BE49-F238E27FC236}">
                <a16:creationId xmlns:a16="http://schemas.microsoft.com/office/drawing/2014/main" id="{428DB8EE-671D-E556-A36C-D7C82F353829}"/>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6E6755BC-C5BB-355C-FB4B-5F944086721C}"/>
              </a:ext>
            </a:extLst>
          </p:cNvPr>
          <p:cNvSpPr>
            <a:spLocks noGrp="1"/>
          </p:cNvSpPr>
          <p:nvPr>
            <p:ph type="sldNum" sz="quarter" idx="2"/>
          </p:nvPr>
        </p:nvSpPr>
        <p:spPr/>
        <p:txBody>
          <a:bodyPr/>
          <a:lstStyle/>
          <a:p>
            <a:fld id="{86CB4B4D-7CA3-9044-876B-883B54F8677D}" type="slidenum">
              <a:rPr lang="en-US" altLang="ja-JP" smtClean="0"/>
              <a:t>70</a:t>
            </a:fld>
            <a:endParaRPr lang="ja-JP" altLang="en-US"/>
          </a:p>
        </p:txBody>
      </p:sp>
    </p:spTree>
    <p:extLst>
      <p:ext uri="{BB962C8B-B14F-4D97-AF65-F5344CB8AC3E}">
        <p14:creationId xmlns:p14="http://schemas.microsoft.com/office/powerpoint/2010/main" val="418472917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5460C-9C70-5C53-3B09-504366EDFEAE}"/>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3D0B6888-4562-6C9F-3370-BC9E07527838}"/>
              </a:ext>
            </a:extLst>
          </p:cNvPr>
          <p:cNvSpPr/>
          <p:nvPr/>
        </p:nvSpPr>
        <p:spPr>
          <a:xfrm>
            <a:off x="256540" y="1428750"/>
            <a:ext cx="8216503" cy="7492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1600" b="1" dirty="0" err="1">
                <a:solidFill>
                  <a:srgbClr val="000000"/>
                </a:solidFill>
                <a:effectLst/>
                <a:latin typeface="Courier New" panose="02070309020205020404" pitchFamily="49" charset="0"/>
              </a:rPr>
              <a:t>list_healthy</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os.listdir</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'/content/images/COVID-		NORMAL/healthy’</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if</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not</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i.startswith</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9B61FC9A-DA53-380B-1D55-8D9A81640339}"/>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87996B95-CD4E-E324-FA08-E0334BADA9CC}"/>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BF7E63A4-FE0E-36F1-47AA-68DDF53B699A}"/>
              </a:ext>
            </a:extLst>
          </p:cNvPr>
          <p:cNvSpPr/>
          <p:nvPr/>
        </p:nvSpPr>
        <p:spPr>
          <a:xfrm>
            <a:off x="8128032" y="4027909"/>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6" name="テキスト ボックス 5">
            <a:extLst>
              <a:ext uri="{FF2B5EF4-FFF2-40B4-BE49-F238E27FC236}">
                <a16:creationId xmlns:a16="http://schemas.microsoft.com/office/drawing/2014/main" id="{132A94E0-B32C-A0C9-5130-F4799167E3E3}"/>
              </a:ext>
            </a:extLst>
          </p:cNvPr>
          <p:cNvSpPr txBox="1"/>
          <p:nvPr/>
        </p:nvSpPr>
        <p:spPr>
          <a:xfrm>
            <a:off x="762000" y="3047172"/>
            <a:ext cx="8001960" cy="714042"/>
          </a:xfrm>
          <a:prstGeom prst="rect">
            <a:avLst/>
          </a:prstGeom>
          <a:noFill/>
          <a:ln w="50800">
            <a:solidFill>
              <a:srgbClr val="FF9300"/>
            </a:solidFill>
          </a:ln>
        </p:spPr>
        <p:txBody>
          <a:bodyPr wrap="square">
            <a:spAutoFit/>
          </a:bodyPr>
          <a:lstStyle/>
          <a:p>
            <a:pPr>
              <a:lnSpc>
                <a:spcPct val="130000"/>
              </a:lnSpc>
            </a:pPr>
            <a:r>
              <a:rPr lang="en-US" altLang="ja-JP" sz="1600" b="1" dirty="0">
                <a:solidFill>
                  <a:srgbClr val="000000"/>
                </a:solidFill>
                <a:latin typeface="Courier New" panose="02070309020205020404" pitchFamily="49" charset="0"/>
                <a:ea typeface="Meiryo" panose="020B0604030504040204" pitchFamily="34" charset="-128"/>
                <a:cs typeface="Courier New" panose="02070309020205020404" pitchFamily="49" charset="0"/>
              </a:rPr>
              <a:t>if not (</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条件式</a:t>
            </a:r>
            <a:r>
              <a:rPr lang="en-US" altLang="ja-JP" sz="1600" b="1" dirty="0">
                <a:solidFill>
                  <a:srgbClr val="000000"/>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：条件式</a:t>
            </a:r>
            <a:r>
              <a:rPr lang="ja-JP" altLang="en-US" sz="1600" b="1">
                <a:solidFill>
                  <a:srgbClr val="FF0000"/>
                </a:solidFill>
                <a:latin typeface="Courier New" panose="02070309020205020404" pitchFamily="49" charset="0"/>
                <a:ea typeface="Meiryo" panose="020B0604030504040204" pitchFamily="34" charset="-128"/>
                <a:cs typeface="Courier New" panose="02070309020205020404" pitchFamily="49" charset="0"/>
              </a:rPr>
              <a:t>ではない</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時にその前の指示を実行する</a:t>
            </a:r>
            <a:endParaRPr lang="en-US" altLang="ja-JP" sz="1600" b="1" dirty="0">
              <a:solidFill>
                <a:srgbClr val="000000"/>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sz="16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条件式：</a:t>
            </a:r>
            <a:r>
              <a:rPr lang="en-US" altLang="ja-JP" sz="1600" b="1" dirty="0" err="1">
                <a:solidFill>
                  <a:srgbClr val="000000"/>
                </a:solidFill>
                <a:latin typeface="Courier New" panose="02070309020205020404" pitchFamily="49" charset="0"/>
                <a:ea typeface="Meiryo" panose="020B0604030504040204" pitchFamily="34" charset="-128"/>
                <a:cs typeface="Courier New" panose="02070309020205020404" pitchFamily="49" charset="0"/>
              </a:rPr>
              <a:t>i</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が</a:t>
            </a:r>
            <a:r>
              <a:rPr lang="en" altLang="ja-JP" sz="1600"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から始まる文字列の時　</a:t>
            </a:r>
            <a:endParaRPr lang="en" altLang="ja-JP" sz="1600"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9" name="テキスト ボックス 8">
            <a:extLst>
              <a:ext uri="{FF2B5EF4-FFF2-40B4-BE49-F238E27FC236}">
                <a16:creationId xmlns:a16="http://schemas.microsoft.com/office/drawing/2014/main" id="{1423567E-EB5C-AD07-ED17-EE64C628E5C7}"/>
              </a:ext>
            </a:extLst>
          </p:cNvPr>
          <p:cNvSpPr txBox="1"/>
          <p:nvPr/>
        </p:nvSpPr>
        <p:spPr>
          <a:xfrm>
            <a:off x="260406" y="900625"/>
            <a:ext cx="4581938" cy="369332"/>
          </a:xfrm>
          <a:prstGeom prst="rect">
            <a:avLst/>
          </a:prstGeom>
          <a:noFill/>
        </p:spPr>
        <p:txBody>
          <a:bodyPr wrap="square">
            <a:spAutoFit/>
          </a:bodyPr>
          <a:lstStyle/>
          <a:p>
            <a:r>
              <a:rPr lang="ja-JP" altLang="en-US" b="1">
                <a:solidFill>
                  <a:srgbClr val="002060"/>
                </a:solidFill>
                <a:latin typeface="Meiryo" panose="020B0604030504040204" pitchFamily="34" charset="-128"/>
                <a:ea typeface="Meiryo" panose="020B0604030504040204" pitchFamily="34" charset="-128"/>
              </a:rPr>
              <a:t>コード</a:t>
            </a:r>
            <a:r>
              <a:rPr lang="en-US" altLang="ja-JP" b="1" dirty="0">
                <a:solidFill>
                  <a:srgbClr val="002060"/>
                </a:solidFill>
                <a:latin typeface="Meiryo" panose="020B0604030504040204" pitchFamily="34" charset="-128"/>
                <a:ea typeface="Meiryo" panose="020B0604030504040204" pitchFamily="34" charset="-128"/>
              </a:rPr>
              <a:t>18-3</a:t>
            </a:r>
            <a:r>
              <a:rPr lang="ja-JP" altLang="en-US" b="1">
                <a:solidFill>
                  <a:srgbClr val="002060"/>
                </a:solidFill>
                <a:latin typeface="Meiryo" panose="020B0604030504040204" pitchFamily="34" charset="-128"/>
                <a:ea typeface="Meiryo" panose="020B0604030504040204" pitchFamily="34" charset="-128"/>
              </a:rPr>
              <a:t>の説明に戻ると</a:t>
            </a:r>
            <a:r>
              <a:rPr lang="en-US" altLang="ja-JP" b="1" dirty="0">
                <a:solidFill>
                  <a:srgbClr val="002060"/>
                </a:solidFill>
                <a:latin typeface="Meiryo" panose="020B0604030504040204" pitchFamily="34" charset="-128"/>
                <a:ea typeface="Meiryo" panose="020B0604030504040204" pitchFamily="34" charset="-128"/>
              </a:rPr>
              <a:t>…</a:t>
            </a:r>
            <a:r>
              <a:rPr lang="ja-JP" altLang="en-US" b="1">
                <a:solidFill>
                  <a:srgbClr val="002060"/>
                </a:solidFill>
                <a:latin typeface="Meiryo" panose="020B0604030504040204" pitchFamily="34" charset="-128"/>
                <a:ea typeface="Meiryo" panose="020B0604030504040204" pitchFamily="34" charset="-128"/>
              </a:rPr>
              <a:t> </a:t>
            </a:r>
            <a:endParaRPr lang="ja-JP" altLang="en-US"/>
          </a:p>
        </p:txBody>
      </p:sp>
      <p:sp>
        <p:nvSpPr>
          <p:cNvPr id="10" name="正方形/長方形 9">
            <a:extLst>
              <a:ext uri="{FF2B5EF4-FFF2-40B4-BE49-F238E27FC236}">
                <a16:creationId xmlns:a16="http://schemas.microsoft.com/office/drawing/2014/main" id="{8FD50E3F-136A-0B43-5610-D7026AC7DDF5}"/>
              </a:ext>
            </a:extLst>
          </p:cNvPr>
          <p:cNvSpPr/>
          <p:nvPr/>
        </p:nvSpPr>
        <p:spPr>
          <a:xfrm>
            <a:off x="3665350" y="1500498"/>
            <a:ext cx="4259450" cy="277389"/>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85B8B75-C6A5-867B-3519-F03B225B5FAF}"/>
              </a:ext>
            </a:extLst>
          </p:cNvPr>
          <p:cNvSpPr/>
          <p:nvPr/>
        </p:nvSpPr>
        <p:spPr>
          <a:xfrm>
            <a:off x="2107095" y="1845186"/>
            <a:ext cx="2107096" cy="233825"/>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A2C19CE-3AB0-D698-BE4C-AE2836B9E064}"/>
              </a:ext>
            </a:extLst>
          </p:cNvPr>
          <p:cNvSpPr/>
          <p:nvPr/>
        </p:nvSpPr>
        <p:spPr>
          <a:xfrm>
            <a:off x="7847022" y="1433199"/>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6B90ECD-9552-2E49-E2DE-3D9CDE0F5D75}"/>
              </a:ext>
            </a:extLst>
          </p:cNvPr>
          <p:cNvSpPr/>
          <p:nvPr/>
        </p:nvSpPr>
        <p:spPr>
          <a:xfrm>
            <a:off x="1774213" y="1792262"/>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FD9BBEF-3062-3DF0-BB12-8B35277FD4AA}"/>
              </a:ext>
            </a:extLst>
          </p:cNvPr>
          <p:cNvSpPr txBox="1"/>
          <p:nvPr/>
        </p:nvSpPr>
        <p:spPr>
          <a:xfrm>
            <a:off x="563753" y="2521338"/>
            <a:ext cx="8398453" cy="338554"/>
          </a:xfrm>
          <a:prstGeom prst="rect">
            <a:avLst/>
          </a:prstGeom>
          <a:noFill/>
          <a:ln w="22225">
            <a:solidFill>
              <a:srgbClr val="00B050"/>
            </a:solidFill>
          </a:ln>
        </p:spPr>
        <p:txBody>
          <a:bodyPr wrap="none" rtlCol="0">
            <a:spAutoFit/>
          </a:bodyPr>
          <a:lstStyle/>
          <a:p>
            <a:r>
              <a:rPr kumimoji="1" lang="en-US" altLang="ja-JP" sz="1600" b="1" dirty="0" err="1">
                <a:latin typeface="Courier New" panose="02070309020205020404" pitchFamily="49" charset="0"/>
                <a:ea typeface="Meiryo" panose="020B0604030504040204" pitchFamily="34" charset="-128"/>
                <a:cs typeface="Courier New" panose="02070309020205020404" pitchFamily="49" charset="0"/>
              </a:rPr>
              <a:t>os.listdir</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i="1" dirty="0">
                <a:latin typeface="Courier New" panose="02070309020205020404" pitchFamily="49" charset="0"/>
                <a:ea typeface="Meiryo" panose="020B0604030504040204" pitchFamily="34" charset="-128"/>
                <a:cs typeface="Courier New" panose="02070309020205020404" pitchFamily="49" charset="0"/>
              </a:rPr>
              <a:t>path</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path</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に存在するディレクトリ・ファイル名の一覧をリストで取得</a:t>
            </a:r>
          </a:p>
        </p:txBody>
      </p:sp>
      <p:cxnSp>
        <p:nvCxnSpPr>
          <p:cNvPr id="17" name="直線矢印コネクタ 16">
            <a:extLst>
              <a:ext uri="{FF2B5EF4-FFF2-40B4-BE49-F238E27FC236}">
                <a16:creationId xmlns:a16="http://schemas.microsoft.com/office/drawing/2014/main" id="{3ADD3D8D-F51A-D664-D3C5-892DA7E8F983}"/>
              </a:ext>
            </a:extLst>
          </p:cNvPr>
          <p:cNvCxnSpPr>
            <a:cxnSpLocks/>
          </p:cNvCxnSpPr>
          <p:nvPr/>
        </p:nvCxnSpPr>
        <p:spPr>
          <a:xfrm flipH="1" flipV="1">
            <a:off x="7732309" y="1792262"/>
            <a:ext cx="261472" cy="70856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86ACB0E8-5F90-E062-AA05-CD4C865054D5}"/>
              </a:ext>
            </a:extLst>
          </p:cNvPr>
          <p:cNvSpPr/>
          <p:nvPr/>
        </p:nvSpPr>
        <p:spPr>
          <a:xfrm>
            <a:off x="4273227" y="1842893"/>
            <a:ext cx="3226431" cy="277389"/>
          </a:xfrm>
          <a:prstGeom prst="rect">
            <a:avLst/>
          </a:prstGeom>
          <a:noFill/>
          <a:ln w="41275">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8EE7A2EC-5D3C-7862-C265-C02714C41FFA}"/>
              </a:ext>
            </a:extLst>
          </p:cNvPr>
          <p:cNvCxnSpPr>
            <a:cxnSpLocks/>
          </p:cNvCxnSpPr>
          <p:nvPr/>
        </p:nvCxnSpPr>
        <p:spPr>
          <a:xfrm flipH="1" flipV="1">
            <a:off x="6722102" y="2120282"/>
            <a:ext cx="118942" cy="916356"/>
          </a:xfrm>
          <a:prstGeom prst="straightConnector1">
            <a:avLst/>
          </a:prstGeom>
          <a:ln w="508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7" name="①学習モデルの選択(今回は線形回帰)…">
            <a:extLst>
              <a:ext uri="{FF2B5EF4-FFF2-40B4-BE49-F238E27FC236}">
                <a16:creationId xmlns:a16="http://schemas.microsoft.com/office/drawing/2014/main" id="{9FBCEE19-21BB-4D1D-E82C-E0632465F587}"/>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8" name="①学習モデルの選択…">
            <a:extLst>
              <a:ext uri="{FF2B5EF4-FFF2-40B4-BE49-F238E27FC236}">
                <a16:creationId xmlns:a16="http://schemas.microsoft.com/office/drawing/2014/main" id="{31F530D9-B49B-0E4D-1616-E19167743A8E}"/>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65B25337-70B7-D58F-98BD-0C415E735150}"/>
              </a:ext>
            </a:extLst>
          </p:cNvPr>
          <p:cNvSpPr>
            <a:spLocks noGrp="1"/>
          </p:cNvSpPr>
          <p:nvPr>
            <p:ph type="sldNum" sz="quarter" idx="2"/>
          </p:nvPr>
        </p:nvSpPr>
        <p:spPr/>
        <p:txBody>
          <a:bodyPr/>
          <a:lstStyle/>
          <a:p>
            <a:fld id="{86CB4B4D-7CA3-9044-876B-883B54F8677D}" type="slidenum">
              <a:rPr lang="en-US" altLang="ja-JP" smtClean="0"/>
              <a:t>71</a:t>
            </a:fld>
            <a:endParaRPr lang="ja-JP" altLang="en-US"/>
          </a:p>
        </p:txBody>
      </p:sp>
    </p:spTree>
    <p:extLst>
      <p:ext uri="{BB962C8B-B14F-4D97-AF65-F5344CB8AC3E}">
        <p14:creationId xmlns:p14="http://schemas.microsoft.com/office/powerpoint/2010/main" val="415096036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E03EA-BCE9-B9DA-7172-7F12BA52D106}"/>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1012FC10-8D5C-BE2E-324E-4DCBB9470C6A}"/>
              </a:ext>
            </a:extLst>
          </p:cNvPr>
          <p:cNvSpPr/>
          <p:nvPr/>
        </p:nvSpPr>
        <p:spPr>
          <a:xfrm>
            <a:off x="256540" y="1469156"/>
            <a:ext cx="8216503" cy="7492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sz="1600" b="1" dirty="0" err="1">
                <a:solidFill>
                  <a:srgbClr val="000000"/>
                </a:solidFill>
                <a:effectLst/>
                <a:latin typeface="Courier New" panose="02070309020205020404" pitchFamily="49" charset="0"/>
              </a:rPr>
              <a:t>list_healthy</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os.listdir</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'/content/images/COVID-		NORMAL/healthy’</a:t>
            </a:r>
            <a:r>
              <a:rPr lang="en" altLang="ja-JP" sz="1600" b="1" dirty="0">
                <a:solidFill>
                  <a:srgbClr val="000000"/>
                </a:solidFill>
                <a:effectLst/>
                <a:latin typeface="Courier New" panose="02070309020205020404" pitchFamily="49" charset="0"/>
              </a:rPr>
              <a:t>) </a:t>
            </a:r>
            <a:r>
              <a:rPr lang="en" altLang="ja-JP" sz="1600" b="1" dirty="0">
                <a:solidFill>
                  <a:srgbClr val="AF00DB"/>
                </a:solidFill>
                <a:effectLst/>
                <a:latin typeface="Courier New" panose="02070309020205020404" pitchFamily="49" charset="0"/>
              </a:rPr>
              <a:t>if</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not</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i.startswith</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8EA77ABE-B21A-BD75-4B9E-40A63F07D8C2}"/>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3C09259C-D4E5-51C2-2FC5-0DBBCE06ACA2}"/>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FE4D5DEB-8A25-A0CA-B690-1F1865AAEB6C}"/>
              </a:ext>
            </a:extLst>
          </p:cNvPr>
          <p:cNvSpPr txBox="1"/>
          <p:nvPr/>
        </p:nvSpPr>
        <p:spPr>
          <a:xfrm>
            <a:off x="762000" y="2910516"/>
            <a:ext cx="8001960" cy="714042"/>
          </a:xfrm>
          <a:prstGeom prst="rect">
            <a:avLst/>
          </a:prstGeom>
          <a:noFill/>
          <a:ln w="19050">
            <a:solidFill>
              <a:srgbClr val="FF9300"/>
            </a:solidFill>
          </a:ln>
        </p:spPr>
        <p:txBody>
          <a:bodyPr wrap="square">
            <a:spAutoFit/>
          </a:bodyPr>
          <a:lstStyle/>
          <a:p>
            <a:pPr>
              <a:lnSpc>
                <a:spcPct val="130000"/>
              </a:lnSpc>
            </a:pPr>
            <a:r>
              <a:rPr lang="en-US" altLang="ja-JP" sz="1600" b="1" dirty="0">
                <a:solidFill>
                  <a:srgbClr val="000000"/>
                </a:solidFill>
                <a:latin typeface="Courier New" panose="02070309020205020404" pitchFamily="49" charset="0"/>
                <a:ea typeface="Meiryo" panose="020B0604030504040204" pitchFamily="34" charset="-128"/>
                <a:cs typeface="Courier New" panose="02070309020205020404" pitchFamily="49" charset="0"/>
              </a:rPr>
              <a:t>if not (</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条件式</a:t>
            </a:r>
            <a:r>
              <a:rPr lang="en-US" altLang="ja-JP" sz="1600" b="1" dirty="0">
                <a:solidFill>
                  <a:srgbClr val="000000"/>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：条件式</a:t>
            </a:r>
            <a:r>
              <a:rPr lang="ja-JP" altLang="en-US" sz="1600" b="1">
                <a:solidFill>
                  <a:srgbClr val="FF0000"/>
                </a:solidFill>
                <a:latin typeface="Courier New" panose="02070309020205020404" pitchFamily="49" charset="0"/>
                <a:ea typeface="Meiryo" panose="020B0604030504040204" pitchFamily="34" charset="-128"/>
                <a:cs typeface="Courier New" panose="02070309020205020404" pitchFamily="49" charset="0"/>
              </a:rPr>
              <a:t>ではない</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時にその前の指示を実行する</a:t>
            </a:r>
            <a:endParaRPr lang="en-US" altLang="ja-JP" sz="1600" b="1" dirty="0">
              <a:solidFill>
                <a:srgbClr val="000000"/>
              </a:solidFill>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sz="16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条件式：</a:t>
            </a:r>
            <a:r>
              <a:rPr lang="en-US" altLang="ja-JP" sz="1600" b="1" dirty="0" err="1">
                <a:solidFill>
                  <a:srgbClr val="000000"/>
                </a:solidFill>
                <a:latin typeface="Courier New" panose="02070309020205020404" pitchFamily="49" charset="0"/>
                <a:ea typeface="Meiryo" panose="020B0604030504040204" pitchFamily="34" charset="-128"/>
                <a:cs typeface="Courier New" panose="02070309020205020404" pitchFamily="49" charset="0"/>
              </a:rPr>
              <a:t>i</a:t>
            </a:r>
            <a:r>
              <a:rPr lang="ja-JP" altLang="en-US" sz="1600" b="1">
                <a:solidFill>
                  <a:srgbClr val="000000"/>
                </a:solidFill>
                <a:latin typeface="Courier New" panose="02070309020205020404" pitchFamily="49" charset="0"/>
                <a:ea typeface="Meiryo" panose="020B0604030504040204" pitchFamily="34" charset="-128"/>
                <a:cs typeface="Courier New" panose="02070309020205020404" pitchFamily="49" charset="0"/>
              </a:rPr>
              <a:t>が</a:t>
            </a:r>
            <a:r>
              <a:rPr lang="en" altLang="ja-JP" sz="1600"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から始まる文字列の時　</a:t>
            </a:r>
            <a:endParaRPr lang="en" altLang="ja-JP" sz="1600"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7" name="テキスト ボックス 6">
            <a:extLst>
              <a:ext uri="{FF2B5EF4-FFF2-40B4-BE49-F238E27FC236}">
                <a16:creationId xmlns:a16="http://schemas.microsoft.com/office/drawing/2014/main" id="{A837B3EA-6969-C593-42A3-1E9E23730211}"/>
              </a:ext>
            </a:extLst>
          </p:cNvPr>
          <p:cNvSpPr txBox="1"/>
          <p:nvPr/>
        </p:nvSpPr>
        <p:spPr>
          <a:xfrm>
            <a:off x="381000" y="3827376"/>
            <a:ext cx="7279502" cy="1034129"/>
          </a:xfrm>
          <a:prstGeom prst="rect">
            <a:avLst/>
          </a:prstGeom>
          <a:noFill/>
          <a:ln w="38100">
            <a:solidFill>
              <a:srgbClr val="7030A0"/>
            </a:solidFill>
          </a:ln>
        </p:spPr>
        <p:txBody>
          <a:bodyPr wrap="square" rtlCol="0">
            <a:spAutoFit/>
          </a:bodyPr>
          <a:lstStyle/>
          <a:p>
            <a:pPr algn="just">
              <a:lnSpc>
                <a:spcPct val="130000"/>
              </a:lnSpc>
            </a:pPr>
            <a:r>
              <a:rPr lang="ja-JP" altLang="en-US"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ファイル名がドット「</a:t>
            </a:r>
            <a:r>
              <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」から始まるファイル</a:t>
            </a:r>
            <a:r>
              <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隠しファイル</a:t>
            </a:r>
            <a:r>
              <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を除外して</a:t>
            </a:r>
            <a:r>
              <a:rPr lang="en" altLang="ja-JP" sz="1600"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sz="1600"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‘/content/images/COVID-NORMAL/healthy’)</a:t>
            </a:r>
            <a:r>
              <a:rPr lang="ja-JP" altLang="en-US" sz="1600"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ディレクトリ</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にあるファイル名を取得し、</a:t>
            </a:r>
            <a:r>
              <a:rPr lang="en-US" altLang="ja-JP" sz="16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list</a:t>
            </a:r>
            <a:r>
              <a:rPr lang="en-US" altLang="ja-JP" sz="1600" b="1" kern="100"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_healthy</a:t>
            </a:r>
            <a:r>
              <a:rPr lang="ja-JP" altLang="en-US" sz="1600" b="1" kern="100">
                <a:solidFill>
                  <a:schemeClr val="tx1"/>
                </a:solidFill>
                <a:latin typeface="Courier New" panose="02070309020205020404" pitchFamily="49" charset="0"/>
                <a:ea typeface="Meiryo" panose="020B0604030504040204" pitchFamily="34" charset="-128"/>
                <a:cs typeface="Courier New" panose="02070309020205020404" pitchFamily="49" charset="0"/>
              </a:rPr>
              <a:t>に代入する」という指示</a:t>
            </a:r>
            <a:endParaRPr kumimoji="1"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9" name="テキスト ボックス 8">
            <a:extLst>
              <a:ext uri="{FF2B5EF4-FFF2-40B4-BE49-F238E27FC236}">
                <a16:creationId xmlns:a16="http://schemas.microsoft.com/office/drawing/2014/main" id="{955E9735-DA53-C277-3984-FDA48F75F71A}"/>
              </a:ext>
            </a:extLst>
          </p:cNvPr>
          <p:cNvSpPr txBox="1"/>
          <p:nvPr/>
        </p:nvSpPr>
        <p:spPr>
          <a:xfrm>
            <a:off x="260406" y="900625"/>
            <a:ext cx="4581938" cy="369332"/>
          </a:xfrm>
          <a:prstGeom prst="rect">
            <a:avLst/>
          </a:prstGeom>
          <a:noFill/>
        </p:spPr>
        <p:txBody>
          <a:bodyPr wrap="square">
            <a:spAutoFit/>
          </a:bodyPr>
          <a:lstStyle/>
          <a:p>
            <a:r>
              <a:rPr lang="ja-JP" altLang="en-US" b="1">
                <a:solidFill>
                  <a:srgbClr val="002060"/>
                </a:solidFill>
                <a:latin typeface="Meiryo" panose="020B0604030504040204" pitchFamily="34" charset="-128"/>
                <a:ea typeface="Meiryo" panose="020B0604030504040204" pitchFamily="34" charset="-128"/>
              </a:rPr>
              <a:t>コード</a:t>
            </a:r>
            <a:r>
              <a:rPr lang="en-US" altLang="ja-JP" b="1" dirty="0">
                <a:solidFill>
                  <a:srgbClr val="002060"/>
                </a:solidFill>
                <a:latin typeface="Meiryo" panose="020B0604030504040204" pitchFamily="34" charset="-128"/>
                <a:ea typeface="Meiryo" panose="020B0604030504040204" pitchFamily="34" charset="-128"/>
              </a:rPr>
              <a:t>18-3</a:t>
            </a:r>
            <a:r>
              <a:rPr lang="ja-JP" altLang="en-US" b="1">
                <a:solidFill>
                  <a:srgbClr val="002060"/>
                </a:solidFill>
                <a:latin typeface="Meiryo" panose="020B0604030504040204" pitchFamily="34" charset="-128"/>
                <a:ea typeface="Meiryo" panose="020B0604030504040204" pitchFamily="34" charset="-128"/>
              </a:rPr>
              <a:t>の説明に戻ると</a:t>
            </a:r>
            <a:r>
              <a:rPr lang="en-US" altLang="ja-JP" b="1" dirty="0">
                <a:solidFill>
                  <a:srgbClr val="002060"/>
                </a:solidFill>
                <a:latin typeface="Meiryo" panose="020B0604030504040204" pitchFamily="34" charset="-128"/>
                <a:ea typeface="Meiryo" panose="020B0604030504040204" pitchFamily="34" charset="-128"/>
              </a:rPr>
              <a:t>…</a:t>
            </a:r>
            <a:r>
              <a:rPr lang="ja-JP" altLang="en-US" b="1">
                <a:solidFill>
                  <a:srgbClr val="002060"/>
                </a:solidFill>
                <a:latin typeface="Meiryo" panose="020B0604030504040204" pitchFamily="34" charset="-128"/>
                <a:ea typeface="Meiryo" panose="020B0604030504040204" pitchFamily="34" charset="-128"/>
              </a:rPr>
              <a:t> </a:t>
            </a:r>
            <a:endParaRPr lang="ja-JP" altLang="en-US"/>
          </a:p>
        </p:txBody>
      </p:sp>
      <p:sp>
        <p:nvSpPr>
          <p:cNvPr id="10" name="正方形/長方形 9">
            <a:extLst>
              <a:ext uri="{FF2B5EF4-FFF2-40B4-BE49-F238E27FC236}">
                <a16:creationId xmlns:a16="http://schemas.microsoft.com/office/drawing/2014/main" id="{B1B3862A-ACC2-423E-1F20-DD574D973B99}"/>
              </a:ext>
            </a:extLst>
          </p:cNvPr>
          <p:cNvSpPr/>
          <p:nvPr/>
        </p:nvSpPr>
        <p:spPr>
          <a:xfrm>
            <a:off x="3665350" y="1540904"/>
            <a:ext cx="4259450" cy="277389"/>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00AB5E4-99B6-DA9E-85D8-604B906840E5}"/>
              </a:ext>
            </a:extLst>
          </p:cNvPr>
          <p:cNvSpPr/>
          <p:nvPr/>
        </p:nvSpPr>
        <p:spPr>
          <a:xfrm>
            <a:off x="2107095" y="1885592"/>
            <a:ext cx="2107096" cy="233825"/>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7BA4F10-79BB-5755-2775-62CF89B2FC12}"/>
              </a:ext>
            </a:extLst>
          </p:cNvPr>
          <p:cNvSpPr/>
          <p:nvPr/>
        </p:nvSpPr>
        <p:spPr>
          <a:xfrm>
            <a:off x="7847022" y="1473605"/>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2708CDB-864B-D900-91C8-7163C1A2A8FF}"/>
              </a:ext>
            </a:extLst>
          </p:cNvPr>
          <p:cNvSpPr/>
          <p:nvPr/>
        </p:nvSpPr>
        <p:spPr>
          <a:xfrm>
            <a:off x="1774213" y="1832668"/>
            <a:ext cx="350519" cy="5104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3EB2EF1-5637-56CF-558B-0D68D85CEBF2}"/>
              </a:ext>
            </a:extLst>
          </p:cNvPr>
          <p:cNvSpPr txBox="1"/>
          <p:nvPr/>
        </p:nvSpPr>
        <p:spPr>
          <a:xfrm>
            <a:off x="563753" y="2461796"/>
            <a:ext cx="8398453" cy="338554"/>
          </a:xfrm>
          <a:prstGeom prst="rect">
            <a:avLst/>
          </a:prstGeom>
          <a:noFill/>
          <a:ln w="22225">
            <a:solidFill>
              <a:srgbClr val="00B050"/>
            </a:solidFill>
          </a:ln>
        </p:spPr>
        <p:txBody>
          <a:bodyPr wrap="none" rtlCol="0">
            <a:spAutoFit/>
          </a:bodyPr>
          <a:lstStyle/>
          <a:p>
            <a:r>
              <a:rPr kumimoji="1" lang="en-US" altLang="ja-JP" sz="1600" b="1" dirty="0" err="1">
                <a:latin typeface="Courier New" panose="02070309020205020404" pitchFamily="49" charset="0"/>
                <a:ea typeface="Meiryo" panose="020B0604030504040204" pitchFamily="34" charset="-128"/>
                <a:cs typeface="Courier New" panose="02070309020205020404" pitchFamily="49" charset="0"/>
              </a:rPr>
              <a:t>os.listdir</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i="1" dirty="0">
                <a:latin typeface="Courier New" panose="02070309020205020404" pitchFamily="49" charset="0"/>
                <a:ea typeface="Meiryo" panose="020B0604030504040204" pitchFamily="34" charset="-128"/>
                <a:cs typeface="Courier New" panose="02070309020205020404" pitchFamily="49" charset="0"/>
              </a:rPr>
              <a:t>path</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a:t>
            </a:r>
            <a:r>
              <a:rPr kumimoji="1" lang="en-US" altLang="ja-JP" sz="1600" b="1" dirty="0">
                <a:latin typeface="Courier New" panose="02070309020205020404" pitchFamily="49" charset="0"/>
                <a:ea typeface="Meiryo" panose="020B0604030504040204" pitchFamily="34" charset="-128"/>
                <a:cs typeface="Courier New" panose="02070309020205020404" pitchFamily="49" charset="0"/>
              </a:rPr>
              <a:t>path</a:t>
            </a:r>
            <a:r>
              <a:rPr kumimoji="1" lang="ja-JP" altLang="en-US" sz="1600" b="1">
                <a:latin typeface="Courier New" panose="02070309020205020404" pitchFamily="49" charset="0"/>
                <a:ea typeface="Meiryo" panose="020B0604030504040204" pitchFamily="34" charset="-128"/>
                <a:cs typeface="Courier New" panose="02070309020205020404" pitchFamily="49" charset="0"/>
              </a:rPr>
              <a:t>に存在するディレクトリ・ファイル名の一覧をリストで取得</a:t>
            </a:r>
          </a:p>
        </p:txBody>
      </p:sp>
      <p:cxnSp>
        <p:nvCxnSpPr>
          <p:cNvPr id="17" name="直線矢印コネクタ 16">
            <a:extLst>
              <a:ext uri="{FF2B5EF4-FFF2-40B4-BE49-F238E27FC236}">
                <a16:creationId xmlns:a16="http://schemas.microsoft.com/office/drawing/2014/main" id="{B2982ADC-881A-AE22-1881-77F465DC1474}"/>
              </a:ext>
            </a:extLst>
          </p:cNvPr>
          <p:cNvCxnSpPr>
            <a:cxnSpLocks/>
          </p:cNvCxnSpPr>
          <p:nvPr/>
        </p:nvCxnSpPr>
        <p:spPr>
          <a:xfrm flipH="1" flipV="1">
            <a:off x="7717863" y="1843771"/>
            <a:ext cx="245037" cy="6095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C7A90DA6-BE8A-88DB-D184-4F07F2341F58}"/>
              </a:ext>
            </a:extLst>
          </p:cNvPr>
          <p:cNvSpPr/>
          <p:nvPr/>
        </p:nvSpPr>
        <p:spPr>
          <a:xfrm>
            <a:off x="4273227" y="1883299"/>
            <a:ext cx="3226431" cy="277389"/>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B74E2913-DB2B-EDB4-CEED-030F3AC825AA}"/>
              </a:ext>
            </a:extLst>
          </p:cNvPr>
          <p:cNvCxnSpPr>
            <a:cxnSpLocks/>
          </p:cNvCxnSpPr>
          <p:nvPr/>
        </p:nvCxnSpPr>
        <p:spPr>
          <a:xfrm flipH="1" flipV="1">
            <a:off x="6705600" y="2190750"/>
            <a:ext cx="135444" cy="709232"/>
          </a:xfrm>
          <a:prstGeom prst="straightConnector1">
            <a:avLst/>
          </a:prstGeom>
          <a:ln w="254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EBA1571F-A029-B04F-5AD5-F73EEC3BC6CE}"/>
              </a:ext>
            </a:extLst>
          </p:cNvPr>
          <p:cNvSpPr/>
          <p:nvPr/>
        </p:nvSpPr>
        <p:spPr>
          <a:xfrm>
            <a:off x="256540" y="1447019"/>
            <a:ext cx="7941001" cy="89613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FCE9BED-2573-9F9A-E656-9AD1136BDFB0}"/>
              </a:ext>
            </a:extLst>
          </p:cNvPr>
          <p:cNvCxnSpPr>
            <a:cxnSpLocks/>
          </p:cNvCxnSpPr>
          <p:nvPr/>
        </p:nvCxnSpPr>
        <p:spPr>
          <a:xfrm flipV="1">
            <a:off x="457200" y="2384682"/>
            <a:ext cx="0" cy="144269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①学習モデルの選択(今回は線形回帰)…">
            <a:extLst>
              <a:ext uri="{FF2B5EF4-FFF2-40B4-BE49-F238E27FC236}">
                <a16:creationId xmlns:a16="http://schemas.microsoft.com/office/drawing/2014/main" id="{1EC74015-51A4-C20E-86E8-7FCB9B3E94F2}"/>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6" name="①学習モデルの選択…">
            <a:extLst>
              <a:ext uri="{FF2B5EF4-FFF2-40B4-BE49-F238E27FC236}">
                <a16:creationId xmlns:a16="http://schemas.microsoft.com/office/drawing/2014/main" id="{0D46462E-205D-01A8-FC94-27A40770B960}"/>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C5916969-1C2E-E4D8-297B-58B6873DA179}"/>
              </a:ext>
            </a:extLst>
          </p:cNvPr>
          <p:cNvSpPr>
            <a:spLocks noGrp="1"/>
          </p:cNvSpPr>
          <p:nvPr>
            <p:ph type="sldNum" sz="quarter" idx="2"/>
          </p:nvPr>
        </p:nvSpPr>
        <p:spPr/>
        <p:txBody>
          <a:bodyPr/>
          <a:lstStyle/>
          <a:p>
            <a:fld id="{86CB4B4D-7CA3-9044-876B-883B54F8677D}" type="slidenum">
              <a:rPr lang="en-US" altLang="ja-JP" smtClean="0"/>
              <a:t>72</a:t>
            </a:fld>
            <a:endParaRPr lang="ja-JP" altLang="en-US"/>
          </a:p>
        </p:txBody>
      </p:sp>
    </p:spTree>
    <p:extLst>
      <p:ext uri="{BB962C8B-B14F-4D97-AF65-F5344CB8AC3E}">
        <p14:creationId xmlns:p14="http://schemas.microsoft.com/office/powerpoint/2010/main" val="269976445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0FF7E-FBC8-2FAB-E411-B2F736DF2E55}"/>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9335E698-3BF8-4659-8DDE-5D8BBA87681B}"/>
              </a:ext>
            </a:extLst>
          </p:cNvPr>
          <p:cNvSpPr/>
          <p:nvPr/>
        </p:nvSpPr>
        <p:spPr>
          <a:xfrm>
            <a:off x="304800" y="1031661"/>
            <a:ext cx="8534400" cy="1006689"/>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8FFB62AD-A872-4C54-E021-83ABA0395839}"/>
              </a:ext>
            </a:extLst>
          </p:cNvPr>
          <p:cNvSpPr txBox="1"/>
          <p:nvPr/>
        </p:nvSpPr>
        <p:spPr>
          <a:xfrm>
            <a:off x="152400" y="590550"/>
            <a:ext cx="1577355" cy="34624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dirty="0">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BCD8FA3C-EC19-1C5E-0851-F88F9A2F0A64}"/>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dirty="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b="1" u="sng">
                <a:latin typeface="Meiryo" panose="020B0604030504040204" pitchFamily="34" charset="-128"/>
                <a:ea typeface="Meiryo" panose="020B0604030504040204" pitchFamily="34" charset="-128"/>
              </a:rPr>
              <a:t>画像ファイル数が</a:t>
            </a:r>
            <a:r>
              <a:rPr lang="en-US" altLang="ja-JP" sz="1600" b="1" u="sng" dirty="0">
                <a:latin typeface="Meiryo" panose="020B0604030504040204" pitchFamily="34" charset="-128"/>
                <a:ea typeface="Meiryo" panose="020B0604030504040204" pitchFamily="34" charset="-128"/>
              </a:rPr>
              <a:t>116</a:t>
            </a:r>
            <a:r>
              <a:rPr lang="ja-JP" altLang="en-US" sz="1600" b="1" u="sng">
                <a:latin typeface="Meiryo" panose="020B0604030504040204" pitchFamily="34" charset="-128"/>
                <a:ea typeface="Meiryo" panose="020B0604030504040204" pitchFamily="34" charset="-128"/>
              </a:rPr>
              <a:t>枚ずつ</a:t>
            </a:r>
            <a:r>
              <a:rPr lang="en-US" altLang="ja-JP" sz="1600" b="1" u="sng" dirty="0">
                <a:latin typeface="Meiryo" panose="020B0604030504040204" pitchFamily="34" charset="-128"/>
                <a:ea typeface="Meiryo" panose="020B0604030504040204" pitchFamily="34" charset="-128"/>
              </a:rPr>
              <a:t>(Healthy</a:t>
            </a:r>
            <a:r>
              <a:rPr lang="ja-JP" altLang="en-US" sz="1600" b="1" u="sng">
                <a:latin typeface="Meiryo" panose="020B0604030504040204" pitchFamily="34" charset="-128"/>
                <a:ea typeface="Meiryo" panose="020B0604030504040204" pitchFamily="34" charset="-128"/>
              </a:rPr>
              <a:t>と</a:t>
            </a:r>
            <a:r>
              <a:rPr lang="en-US" altLang="ja-JP" sz="1600" b="1" u="sng" dirty="0">
                <a:latin typeface="Meiryo" panose="020B0604030504040204" pitchFamily="34" charset="-128"/>
                <a:ea typeface="Meiryo" panose="020B0604030504040204" pitchFamily="34" charset="-128"/>
              </a:rPr>
              <a:t>Covid19)</a:t>
            </a:r>
            <a:r>
              <a:rPr lang="ja-JP" altLang="en-US" sz="1600" b="1" u="sng">
                <a:latin typeface="Meiryo" panose="020B0604030504040204" pitchFamily="34" charset="-128"/>
                <a:ea typeface="Meiryo" panose="020B0604030504040204" pitchFamily="34" charset="-128"/>
              </a:rPr>
              <a:t>で計</a:t>
            </a:r>
            <a:r>
              <a:rPr lang="en-US" altLang="ja-JP" sz="1600" b="1" u="sng" dirty="0">
                <a:latin typeface="Meiryo" panose="020B0604030504040204" pitchFamily="34" charset="-128"/>
                <a:ea typeface="Meiryo" panose="020B0604030504040204" pitchFamily="34" charset="-128"/>
              </a:rPr>
              <a:t>232</a:t>
            </a:r>
            <a:r>
              <a:rPr lang="ja-JP" altLang="en-US" sz="1600" b="1" u="sng">
                <a:latin typeface="Meiryo" panose="020B0604030504040204" pitchFamily="34" charset="-128"/>
                <a:ea typeface="Meiryo" panose="020B0604030504040204" pitchFamily="34" charset="-128"/>
              </a:rPr>
              <a:t>枚であることの確認</a:t>
            </a:r>
            <a:endParaRPr lang="en-US" altLang="ja-JP" sz="1600" b="1" u="sng"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dirty="0">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dirty="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dirty="0">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b="1" dirty="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dirty="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dirty="0" err="1">
                <a:solidFill>
                  <a:srgbClr val="0070C0"/>
                </a:solidFill>
                <a:latin typeface="Meiryo" panose="020B0604030504040204" pitchFamily="34" charset="-128"/>
                <a:ea typeface="Meiryo" panose="020B0604030504040204" pitchFamily="34" charset="-128"/>
              </a:rPr>
              <a:t>x_train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dirty="0" err="1">
                <a:solidFill>
                  <a:srgbClr val="0070C0"/>
                </a:solidFill>
                <a:latin typeface="Meiryo" panose="020B0604030504040204" pitchFamily="34" charset="-128"/>
                <a:ea typeface="Meiryo" panose="020B0604030504040204" pitchFamily="34" charset="-128"/>
              </a:rPr>
              <a:t>y_train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dirty="0">
                <a:latin typeface="Meiryo" panose="020B0604030504040204" pitchFamily="34" charset="-128"/>
                <a:ea typeface="Meiryo" panose="020B0604030504040204" pitchFamily="34" charset="-128"/>
              </a:rPr>
              <a:t>STEP1-3</a:t>
            </a:r>
            <a:r>
              <a:rPr lang="ja-JP" altLang="en-US" sz="1600">
                <a:latin typeface="Meiryo" panose="020B0604030504040204" pitchFamily="34" charset="-128"/>
                <a:ea typeface="Meiryo" panose="020B0604030504040204" pitchFamily="34" charset="-128"/>
              </a:rPr>
              <a:t>の配列をランダムにシャッフルして、</a:t>
            </a:r>
            <a:r>
              <a:rPr lang="en" altLang="ja-JP" sz="1600" dirty="0" err="1">
                <a:latin typeface="Meiryo" panose="020B0604030504040204" pitchFamily="34" charset="-128"/>
                <a:ea typeface="Meiryo" panose="020B0604030504040204" pitchFamily="34" charset="-128"/>
              </a:rPr>
              <a:t>x_train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dirty="0" err="1">
                <a:latin typeface="Meiryo" panose="020B0604030504040204" pitchFamily="34" charset="-128"/>
                <a:ea typeface="Meiryo" panose="020B0604030504040204" pitchFamily="34" charset="-128"/>
              </a:rPr>
              <a:t>y_train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endParaRPr lang="en-US" altLang="ja-JP" sz="1600" dirty="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dirty="0" err="1">
                <a:latin typeface="Meiryo" panose="020B0604030504040204" pitchFamily="34" charset="-128"/>
                <a:ea typeface="Meiryo" panose="020B0604030504040204" pitchFamily="34" charset="-128"/>
              </a:rPr>
              <a:t>x_train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a:t>
            </a:r>
            <a:r>
              <a:rPr lang="en-US" altLang="ja-JP" sz="1600" dirty="0" err="1">
                <a:latin typeface="Meiryo" panose="020B0604030504040204" pitchFamily="34" charset="-128"/>
                <a:ea typeface="Meiryo" panose="020B0604030504040204" pitchFamily="34" charset="-128"/>
              </a:rPr>
              <a:t>y_train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(232,1)</a:t>
            </a:r>
            <a:r>
              <a:rPr lang="ja-JP" altLang="en-US" sz="1600">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3A79842E-006A-F589-F5B8-8E2CFC8682D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3D342762-053A-B840-3863-1833784F4376}"/>
              </a:ext>
            </a:extLst>
          </p:cNvPr>
          <p:cNvSpPr>
            <a:spLocks noGrp="1"/>
          </p:cNvSpPr>
          <p:nvPr>
            <p:ph type="sldNum" sz="quarter" idx="2"/>
          </p:nvPr>
        </p:nvSpPr>
        <p:spPr/>
        <p:txBody>
          <a:bodyPr/>
          <a:lstStyle/>
          <a:p>
            <a:fld id="{86CB4B4D-7CA3-9044-876B-883B54F8677D}" type="slidenum">
              <a:rPr lang="en-US" altLang="ja-JP" smtClean="0"/>
              <a:t>73</a:t>
            </a:fld>
            <a:endParaRPr lang="ja-JP" altLang="en-US"/>
          </a:p>
        </p:txBody>
      </p:sp>
    </p:spTree>
    <p:extLst>
      <p:ext uri="{BB962C8B-B14F-4D97-AF65-F5344CB8AC3E}">
        <p14:creationId xmlns:p14="http://schemas.microsoft.com/office/powerpoint/2010/main" val="293969096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666F5-D5CB-C9A2-28DE-3618C1AF2495}"/>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9796285-3583-E791-867F-F728DE21C786}"/>
              </a:ext>
            </a:extLst>
          </p:cNvPr>
          <p:cNvSpPr txBox="1"/>
          <p:nvPr/>
        </p:nvSpPr>
        <p:spPr>
          <a:xfrm>
            <a:off x="315714" y="1125598"/>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18-8</a:t>
            </a:r>
            <a:r>
              <a:rPr lang="ja-JP" altLang="en-US" sz="2000" b="1">
                <a:solidFill>
                  <a:srgbClr val="002060"/>
                </a:solidFill>
                <a:latin typeface="Meiryo" panose="020B0604030504040204" pitchFamily="34" charset="-128"/>
                <a:ea typeface="Meiryo" panose="020B0604030504040204" pitchFamily="34" charset="-128"/>
              </a:rPr>
              <a:t> ファイル名リストの要素数確認</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BE790AF4-D31B-A0C2-0755-1211A19C0544}"/>
              </a:ext>
            </a:extLst>
          </p:cNvPr>
          <p:cNvSpPr/>
          <p:nvPr/>
        </p:nvSpPr>
        <p:spPr>
          <a:xfrm>
            <a:off x="685800" y="1591811"/>
            <a:ext cx="5854303" cy="940051"/>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795E26"/>
                </a:solidFill>
                <a:effectLst/>
                <a:latin typeface="Courier New" panose="02070309020205020404" pitchFamily="49" charset="0"/>
              </a:rPr>
              <a:t>len</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list_healthy</a:t>
            </a:r>
            <a:r>
              <a:rPr lang="en" altLang="ja-JP" b="1" dirty="0">
                <a:solidFill>
                  <a:srgbClr val="000000"/>
                </a:solidFill>
                <a:effectLst/>
                <a:latin typeface="Courier New" panose="02070309020205020404" pitchFamily="49" charset="0"/>
              </a:rPr>
              <a:t>))</a:t>
            </a:r>
          </a:p>
          <a:p>
            <a:pPr>
              <a:lnSpc>
                <a:spcPct val="15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795E26"/>
                </a:solidFill>
                <a:effectLst/>
                <a:latin typeface="Courier New" panose="02070309020205020404" pitchFamily="49" charset="0"/>
              </a:rPr>
              <a:t>len</a:t>
            </a:r>
            <a:r>
              <a:rPr lang="en" altLang="ja-JP" b="1" dirty="0">
                <a:solidFill>
                  <a:srgbClr val="000000"/>
                </a:solidFill>
                <a:effectLst/>
                <a:latin typeface="Courier New" panose="02070309020205020404" pitchFamily="49" charset="0"/>
              </a:rPr>
              <a:t>(list_covid19))</a:t>
            </a:r>
          </a:p>
        </p:txBody>
      </p:sp>
      <p:sp>
        <p:nvSpPr>
          <p:cNvPr id="5" name="線形回帰で88歳の歯周病の歯の本数を予測する">
            <a:extLst>
              <a:ext uri="{FF2B5EF4-FFF2-40B4-BE49-F238E27FC236}">
                <a16:creationId xmlns:a16="http://schemas.microsoft.com/office/drawing/2014/main" id="{5E233136-E36A-293A-7ECD-7E11F0D4FA75}"/>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27B94675-4031-EB36-127F-6D39FD577050}"/>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E50A9DDD-66EB-D414-D8AC-D2B8244A51FC}"/>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9BCA3066-B943-80D6-A766-B99C36B2A8DC}"/>
              </a:ext>
            </a:extLst>
          </p:cNvPr>
          <p:cNvSpPr txBox="1"/>
          <p:nvPr/>
        </p:nvSpPr>
        <p:spPr>
          <a:xfrm>
            <a:off x="1828800" y="2689652"/>
            <a:ext cx="990600" cy="830997"/>
          </a:xfrm>
          <a:prstGeom prst="rect">
            <a:avLst/>
          </a:prstGeom>
          <a:noFill/>
        </p:spPr>
        <p:txBody>
          <a:bodyPr wrap="square">
            <a:spAutoFit/>
          </a:bodyPr>
          <a:lstStyle/>
          <a:p>
            <a:r>
              <a:rPr lang="en-US" altLang="ja-JP" sz="2400" b="1" i="0" dirty="0">
                <a:solidFill>
                  <a:srgbClr val="212121"/>
                </a:solidFill>
                <a:effectLst/>
                <a:latin typeface="Courier New" panose="02070309020205020404" pitchFamily="49" charset="0"/>
              </a:rPr>
              <a:t>116 </a:t>
            </a:r>
          </a:p>
          <a:p>
            <a:r>
              <a:rPr lang="en-US" altLang="ja-JP" sz="2400" b="1" i="0" dirty="0">
                <a:solidFill>
                  <a:srgbClr val="212121"/>
                </a:solidFill>
                <a:effectLst/>
                <a:latin typeface="Courier New" panose="02070309020205020404" pitchFamily="49" charset="0"/>
              </a:rPr>
              <a:t>116</a:t>
            </a:r>
            <a:endParaRPr lang="ja-JP" altLang="en-US" sz="2400" b="1"/>
          </a:p>
        </p:txBody>
      </p:sp>
      <p:sp>
        <p:nvSpPr>
          <p:cNvPr id="8" name="下矢印 7">
            <a:extLst>
              <a:ext uri="{FF2B5EF4-FFF2-40B4-BE49-F238E27FC236}">
                <a16:creationId xmlns:a16="http://schemas.microsoft.com/office/drawing/2014/main" id="{175C397C-78BB-C808-52A2-6FE03CA7E35C}"/>
              </a:ext>
            </a:extLst>
          </p:cNvPr>
          <p:cNvSpPr/>
          <p:nvPr/>
        </p:nvSpPr>
        <p:spPr>
          <a:xfrm rot="16200000" flipH="1">
            <a:off x="1339738" y="2692289"/>
            <a:ext cx="427268" cy="39845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6" name="テキスト ボックス 5">
            <a:extLst>
              <a:ext uri="{FF2B5EF4-FFF2-40B4-BE49-F238E27FC236}">
                <a16:creationId xmlns:a16="http://schemas.microsoft.com/office/drawing/2014/main" id="{1E606B22-A407-A633-AA8D-A278F6900B2F}"/>
              </a:ext>
            </a:extLst>
          </p:cNvPr>
          <p:cNvSpPr txBox="1"/>
          <p:nvPr/>
        </p:nvSpPr>
        <p:spPr>
          <a:xfrm>
            <a:off x="3035297" y="3494877"/>
            <a:ext cx="5118709" cy="830997"/>
          </a:xfrm>
          <a:prstGeom prst="rect">
            <a:avLst/>
          </a:prstGeom>
          <a:noFill/>
        </p:spPr>
        <p:txBody>
          <a:bodyPr wrap="none" rtlCol="0">
            <a:spAutoFit/>
          </a:bodyPr>
          <a:lstStyle/>
          <a:p>
            <a:r>
              <a:rPr kumimoji="1" lang="en-US" altLang="ja-JP" sz="2400" b="1" dirty="0">
                <a:latin typeface="Meiryo" panose="020B0604030504040204" pitchFamily="34" charset="-128"/>
                <a:ea typeface="Meiryo" panose="020B0604030504040204" pitchFamily="34" charset="-128"/>
              </a:rPr>
              <a:t>116</a:t>
            </a:r>
            <a:r>
              <a:rPr kumimoji="1" lang="ja-JP" altLang="en-US" sz="2400" b="1">
                <a:latin typeface="Meiryo" panose="020B0604030504040204" pitchFamily="34" charset="-128"/>
                <a:ea typeface="Meiryo" panose="020B0604030504040204" pitchFamily="34" charset="-128"/>
              </a:rPr>
              <a:t>のファイル名があるということ</a:t>
            </a:r>
            <a:endParaRPr kumimoji="1" lang="en-US" altLang="ja-JP" sz="2400" b="1" dirty="0">
              <a:latin typeface="Meiryo" panose="020B0604030504040204" pitchFamily="34" charset="-128"/>
              <a:ea typeface="Meiryo" panose="020B0604030504040204" pitchFamily="34" charset="-128"/>
            </a:endParaRPr>
          </a:p>
          <a:p>
            <a:r>
              <a:rPr kumimoji="1" lang="ja-JP" altLang="en-US" sz="2400" b="1">
                <a:latin typeface="Meiryo" panose="020B0604030504040204" pitchFamily="34" charset="-128"/>
                <a:ea typeface="Meiryo" panose="020B0604030504040204" pitchFamily="34" charset="-128"/>
              </a:rPr>
              <a:t>　→画像ファイル</a:t>
            </a:r>
            <a:r>
              <a:rPr kumimoji="1" lang="en-US" altLang="ja-JP" sz="2400" b="1" dirty="0">
                <a:latin typeface="Meiryo" panose="020B0604030504040204" pitchFamily="34" charset="-128"/>
                <a:ea typeface="Meiryo" panose="020B0604030504040204" pitchFamily="34" charset="-128"/>
              </a:rPr>
              <a:t>116</a:t>
            </a:r>
            <a:r>
              <a:rPr kumimoji="1" lang="ja-JP" altLang="en-US" sz="2400" b="1">
                <a:latin typeface="Meiryo" panose="020B0604030504040204" pitchFamily="34" charset="-128"/>
                <a:ea typeface="Meiryo" panose="020B0604030504040204" pitchFamily="34" charset="-128"/>
              </a:rPr>
              <a:t>個ずつ</a:t>
            </a:r>
          </a:p>
        </p:txBody>
      </p:sp>
      <p:sp>
        <p:nvSpPr>
          <p:cNvPr id="11" name="テキスト ボックス 10">
            <a:extLst>
              <a:ext uri="{FF2B5EF4-FFF2-40B4-BE49-F238E27FC236}">
                <a16:creationId xmlns:a16="http://schemas.microsoft.com/office/drawing/2014/main" id="{005978BD-E7B1-2054-03DF-359931BC81AC}"/>
              </a:ext>
            </a:extLst>
          </p:cNvPr>
          <p:cNvSpPr txBox="1"/>
          <p:nvPr/>
        </p:nvSpPr>
        <p:spPr>
          <a:xfrm>
            <a:off x="2971800" y="2891516"/>
            <a:ext cx="4585446" cy="369332"/>
          </a:xfrm>
          <a:prstGeom prst="rect">
            <a:avLst/>
          </a:prstGeom>
          <a:noFill/>
        </p:spPr>
        <p:txBody>
          <a:bodyPr wrap="square">
            <a:spAutoFit/>
          </a:bodyPr>
          <a:lstStyle/>
          <a:p>
            <a:pPr marL="285750" indent="-285750">
              <a:buFont typeface="Wingdings" pitchFamily="2" charset="2"/>
              <a:buChar char="l"/>
            </a:pPr>
            <a:r>
              <a:rPr lang="en-US" altLang="ja-JP" sz="18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len</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関数で要素の数を取得</a:t>
            </a:r>
            <a:endParaRPr lang="ja-JP" altLang="en-US"/>
          </a:p>
        </p:txBody>
      </p:sp>
      <p:sp>
        <p:nvSpPr>
          <p:cNvPr id="13" name="①学習モデルの選択(今回は線形回帰)…">
            <a:extLst>
              <a:ext uri="{FF2B5EF4-FFF2-40B4-BE49-F238E27FC236}">
                <a16:creationId xmlns:a16="http://schemas.microsoft.com/office/drawing/2014/main" id="{5CA3AA51-3F39-4D1C-C2FD-5DA134C87739}"/>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4" name="①学習モデルの選択…">
            <a:extLst>
              <a:ext uri="{FF2B5EF4-FFF2-40B4-BE49-F238E27FC236}">
                <a16:creationId xmlns:a16="http://schemas.microsoft.com/office/drawing/2014/main" id="{B76638E5-CA92-7859-8E5B-CE6F5E0F4C4B}"/>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3C5AE119-C63C-DA21-A54D-3025102202F5}"/>
              </a:ext>
            </a:extLst>
          </p:cNvPr>
          <p:cNvSpPr>
            <a:spLocks noGrp="1"/>
          </p:cNvSpPr>
          <p:nvPr>
            <p:ph type="sldNum" sz="quarter" idx="2"/>
          </p:nvPr>
        </p:nvSpPr>
        <p:spPr/>
        <p:txBody>
          <a:bodyPr/>
          <a:lstStyle/>
          <a:p>
            <a:fld id="{86CB4B4D-7CA3-9044-876B-883B54F8677D}" type="slidenum">
              <a:rPr lang="en-US" altLang="ja-JP" smtClean="0"/>
              <a:t>74</a:t>
            </a:fld>
            <a:endParaRPr lang="ja-JP" altLang="en-US"/>
          </a:p>
        </p:txBody>
      </p:sp>
    </p:spTree>
    <p:extLst>
      <p:ext uri="{BB962C8B-B14F-4D97-AF65-F5344CB8AC3E}">
        <p14:creationId xmlns:p14="http://schemas.microsoft.com/office/powerpoint/2010/main" val="323669507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FC7E7-4D9A-8D75-93D8-A7B47C5AFE55}"/>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1009810-4EE5-EA01-F3C6-0CAACF6544A5}"/>
              </a:ext>
            </a:extLst>
          </p:cNvPr>
          <p:cNvSpPr txBox="1"/>
          <p:nvPr/>
        </p:nvSpPr>
        <p:spPr>
          <a:xfrm>
            <a:off x="304800" y="1082501"/>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18-9</a:t>
            </a:r>
            <a:r>
              <a:rPr lang="ja-JP" altLang="en-US" sz="2000" b="1">
                <a:solidFill>
                  <a:srgbClr val="002060"/>
                </a:solidFill>
                <a:latin typeface="Meiryo" panose="020B0604030504040204" pitchFamily="34" charset="-128"/>
                <a:ea typeface="Meiryo" panose="020B0604030504040204" pitchFamily="34" charset="-128"/>
              </a:rPr>
              <a:t> 画像ファイル数の集計</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31CBB797-DEB7-E174-3239-72B247A2D261}"/>
              </a:ext>
            </a:extLst>
          </p:cNvPr>
          <p:cNvSpPr/>
          <p:nvPr/>
        </p:nvSpPr>
        <p:spPr>
          <a:xfrm>
            <a:off x="364391" y="1480329"/>
            <a:ext cx="6488817" cy="1549449"/>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dirty="0" err="1">
                <a:solidFill>
                  <a:srgbClr val="000000"/>
                </a:solidFill>
                <a:effectLst/>
                <a:latin typeface="Courier New" panose="02070309020205020404" pitchFamily="49" charset="0"/>
              </a:rPr>
              <a:t>num_healthy</a:t>
            </a:r>
            <a:r>
              <a:rPr lang="en" altLang="ja-JP" b="1" dirty="0">
                <a:solidFill>
                  <a:srgbClr val="000000"/>
                </a:solidFill>
                <a:effectLst/>
                <a:latin typeface="Courier New" panose="02070309020205020404" pitchFamily="49" charset="0"/>
              </a:rPr>
              <a:t> = </a:t>
            </a:r>
            <a:r>
              <a:rPr lang="en" altLang="ja-JP" b="1" dirty="0" err="1">
                <a:solidFill>
                  <a:srgbClr val="795E26"/>
                </a:solidFill>
                <a:effectLst/>
                <a:latin typeface="Courier New" panose="02070309020205020404" pitchFamily="49" charset="0"/>
              </a:rPr>
              <a:t>len</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list_healthy</a:t>
            </a:r>
            <a:r>
              <a:rPr lang="en" altLang="ja-JP" b="1" dirty="0">
                <a:solidFill>
                  <a:srgbClr val="000000"/>
                </a:solidFill>
                <a:effectLst/>
                <a:latin typeface="Courier New" panose="02070309020205020404" pitchFamily="49" charset="0"/>
              </a:rPr>
              <a:t>)</a:t>
            </a:r>
          </a:p>
          <a:p>
            <a:pPr>
              <a:lnSpc>
                <a:spcPct val="130000"/>
              </a:lnSpc>
            </a:pPr>
            <a:r>
              <a:rPr lang="en" altLang="ja-JP" b="1" dirty="0">
                <a:solidFill>
                  <a:srgbClr val="000000"/>
                </a:solidFill>
                <a:effectLst/>
                <a:latin typeface="Courier New" panose="02070309020205020404" pitchFamily="49" charset="0"/>
              </a:rPr>
              <a:t>num_covid19 = </a:t>
            </a:r>
            <a:r>
              <a:rPr lang="en" altLang="ja-JP" b="1" dirty="0" err="1">
                <a:solidFill>
                  <a:srgbClr val="795E26"/>
                </a:solidFill>
                <a:effectLst/>
                <a:latin typeface="Courier New" panose="02070309020205020404" pitchFamily="49" charset="0"/>
              </a:rPr>
              <a:t>len</a:t>
            </a:r>
            <a:r>
              <a:rPr lang="en" altLang="ja-JP" b="1" dirty="0">
                <a:solidFill>
                  <a:srgbClr val="000000"/>
                </a:solidFill>
                <a:effectLst/>
                <a:latin typeface="Courier New" panose="02070309020205020404" pitchFamily="49" charset="0"/>
              </a:rPr>
              <a:t>(list_covid19)</a:t>
            </a:r>
          </a:p>
          <a:p>
            <a:pPr>
              <a:lnSpc>
                <a:spcPct val="130000"/>
              </a:lnSpc>
            </a:pPr>
            <a:r>
              <a:rPr lang="en" altLang="ja-JP" b="1" dirty="0" err="1">
                <a:solidFill>
                  <a:srgbClr val="000000"/>
                </a:solidFill>
                <a:effectLst/>
                <a:latin typeface="Courier New" panose="02070309020205020404" pitchFamily="49" charset="0"/>
              </a:rPr>
              <a:t>num_all</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num_healthy</a:t>
            </a:r>
            <a:r>
              <a:rPr lang="en" altLang="ja-JP" b="1" dirty="0">
                <a:solidFill>
                  <a:srgbClr val="000000"/>
                </a:solidFill>
                <a:effectLst/>
                <a:latin typeface="Courier New" panose="02070309020205020404" pitchFamily="49" charset="0"/>
              </a:rPr>
              <a:t> + num_covid19</a:t>
            </a:r>
          </a:p>
          <a:p>
            <a:pPr>
              <a:lnSpc>
                <a:spcPct val="13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num_all</a:t>
            </a:r>
            <a:r>
              <a:rPr lang="en" altLang="ja-JP"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C88B5C19-727C-0E5E-33E4-B3A122165BDB}"/>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C53E864A-CCDC-7DFA-717A-A8B3F15C524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17941BA6-265B-AD84-EA12-2E16FEB92ABC}"/>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7E7B3AEA-2629-A3CF-37CD-77DD6098A56E}"/>
              </a:ext>
            </a:extLst>
          </p:cNvPr>
          <p:cNvSpPr txBox="1"/>
          <p:nvPr/>
        </p:nvSpPr>
        <p:spPr>
          <a:xfrm>
            <a:off x="1158614" y="3277018"/>
            <a:ext cx="990600" cy="461665"/>
          </a:xfrm>
          <a:prstGeom prst="rect">
            <a:avLst/>
          </a:prstGeom>
          <a:noFill/>
        </p:spPr>
        <p:txBody>
          <a:bodyPr wrap="square">
            <a:spAutoFit/>
          </a:bodyPr>
          <a:lstStyle/>
          <a:p>
            <a:r>
              <a:rPr lang="en-US" altLang="ja-JP" sz="2400" b="1" i="0" dirty="0">
                <a:solidFill>
                  <a:srgbClr val="212121"/>
                </a:solidFill>
                <a:effectLst/>
                <a:latin typeface="Courier New" panose="02070309020205020404" pitchFamily="49" charset="0"/>
              </a:rPr>
              <a:t>232</a:t>
            </a:r>
            <a:endParaRPr lang="ja-JP" altLang="en-US" sz="2400" b="1"/>
          </a:p>
        </p:txBody>
      </p:sp>
      <p:sp>
        <p:nvSpPr>
          <p:cNvPr id="8" name="下矢印 7">
            <a:extLst>
              <a:ext uri="{FF2B5EF4-FFF2-40B4-BE49-F238E27FC236}">
                <a16:creationId xmlns:a16="http://schemas.microsoft.com/office/drawing/2014/main" id="{9E1BC840-F084-B0D6-2C17-8355EDA0BBFC}"/>
              </a:ext>
            </a:extLst>
          </p:cNvPr>
          <p:cNvSpPr/>
          <p:nvPr/>
        </p:nvSpPr>
        <p:spPr>
          <a:xfrm rot="16200000" flipH="1">
            <a:off x="730090" y="3286782"/>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テキスト ボックス 8">
            <a:extLst>
              <a:ext uri="{FF2B5EF4-FFF2-40B4-BE49-F238E27FC236}">
                <a16:creationId xmlns:a16="http://schemas.microsoft.com/office/drawing/2014/main" id="{C4B818B3-D243-00E0-548B-8AA0ADF9043C}"/>
              </a:ext>
            </a:extLst>
          </p:cNvPr>
          <p:cNvSpPr txBox="1"/>
          <p:nvPr/>
        </p:nvSpPr>
        <p:spPr>
          <a:xfrm>
            <a:off x="2244215" y="3106891"/>
            <a:ext cx="6087600" cy="1538883"/>
          </a:xfrm>
          <a:prstGeom prst="rect">
            <a:avLst/>
          </a:prstGeom>
          <a:noFill/>
        </p:spPr>
        <p:txBody>
          <a:bodyPr wrap="square">
            <a:spAutoFit/>
          </a:bodyPr>
          <a:lstStyle/>
          <a:p>
            <a:pPr marL="285750" indent="-285750" algn="l">
              <a:lnSpc>
                <a:spcPct val="150000"/>
              </a:lnSpc>
              <a:buFont typeface="Wingdings" pitchFamily="2" charset="2"/>
              <a:buChar char="l"/>
            </a:pPr>
            <a:r>
              <a:rPr lang="en-US" altLang="ja-JP" sz="16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num_healthy</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a:t>
            </a:r>
            <a:r>
              <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num_covid19</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はそれぞれ</a:t>
            </a:r>
            <a:r>
              <a:rPr lang="en-US" altLang="ja-JP" sz="16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list_healthy</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と</a:t>
            </a:r>
            <a:r>
              <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list_covid19</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に含まれる画像ファイル名の数</a:t>
            </a:r>
            <a:endPar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gn="l">
              <a:lnSpc>
                <a:spcPct val="150000"/>
              </a:lnSpc>
              <a:buFont typeface="Wingdings" pitchFamily="2" charset="2"/>
              <a:buChar char="l"/>
            </a:pPr>
            <a:r>
              <a:rPr lang="en-US" altLang="ja-JP" sz="16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num_all</a:t>
            </a:r>
            <a:r>
              <a:rPr lang="ja-JP" altLang="en-US"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に合計値</a:t>
            </a:r>
            <a:r>
              <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それぞれ</a:t>
            </a:r>
            <a:r>
              <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116</a:t>
            </a:r>
            <a:r>
              <a:rPr lang="ja-JP" altLang="en-US" sz="1600" b="1" kern="100">
                <a:solidFill>
                  <a:schemeClr val="tx1"/>
                </a:solidFill>
                <a:latin typeface="Courier New" panose="02070309020205020404" pitchFamily="49" charset="0"/>
                <a:ea typeface="Meiryo" panose="020B0604030504040204" pitchFamily="34" charset="-128"/>
                <a:cs typeface="Courier New" panose="02070309020205020404" pitchFamily="49" charset="0"/>
              </a:rPr>
              <a:t>であるため</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合計</a:t>
            </a:r>
            <a:r>
              <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232</a:t>
            </a:r>
            <a:r>
              <a:rPr lang="ja-JP" altLang="ja-JP"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にな</a:t>
            </a:r>
            <a:r>
              <a:rPr lang="ja-JP" altLang="en-US"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る</a:t>
            </a:r>
            <a:r>
              <a:rPr lang="en-US" altLang="ja-JP" sz="16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を代入する</a:t>
            </a:r>
            <a:endParaRPr lang="en-US" altLang="ja-JP" sz="1600" b="1" kern="100"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10" name="①学習モデルの選択(今回は線形回帰)…">
            <a:extLst>
              <a:ext uri="{FF2B5EF4-FFF2-40B4-BE49-F238E27FC236}">
                <a16:creationId xmlns:a16="http://schemas.microsoft.com/office/drawing/2014/main" id="{54546E66-C305-37A4-5B67-7C53D065C175}"/>
              </a:ext>
            </a:extLst>
          </p:cNvPr>
          <p:cNvSpPr txBox="1"/>
          <p:nvPr/>
        </p:nvSpPr>
        <p:spPr>
          <a:xfrm>
            <a:off x="0" y="514350"/>
            <a:ext cx="421419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latin typeface="Hiragino Maru Gothic ProN W4" panose="020F0400000000000000" pitchFamily="34" charset="-128"/>
                <a:ea typeface="Hiragino Maru Gothic ProN W4" panose="020F0400000000000000" pitchFamily="34" charset="-128"/>
              </a:rPr>
              <a:t>STEP1-1 </a:t>
            </a:r>
            <a:r>
              <a:rPr lang="ja-JP" altLang="en-US" sz="2000">
                <a:latin typeface="Hiragino Maru Gothic ProN W4" panose="020F0400000000000000" pitchFamily="34" charset="-128"/>
                <a:ea typeface="Hiragino Maru Gothic ProN W4" panose="020F0400000000000000" pitchFamily="34" charset="-128"/>
              </a:rPr>
              <a:t>画像ファイル名を取得</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1" name="①学習モデルの選択…">
            <a:extLst>
              <a:ext uri="{FF2B5EF4-FFF2-40B4-BE49-F238E27FC236}">
                <a16:creationId xmlns:a16="http://schemas.microsoft.com/office/drawing/2014/main" id="{EEB0D777-22C1-1349-D1AF-B0D9E8C39F65}"/>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2" name="スライド番号プレースホルダー 1">
            <a:extLst>
              <a:ext uri="{FF2B5EF4-FFF2-40B4-BE49-F238E27FC236}">
                <a16:creationId xmlns:a16="http://schemas.microsoft.com/office/drawing/2014/main" id="{E774568B-9A41-0972-1388-E7CFD1C99287}"/>
              </a:ext>
            </a:extLst>
          </p:cNvPr>
          <p:cNvSpPr>
            <a:spLocks noGrp="1"/>
          </p:cNvSpPr>
          <p:nvPr>
            <p:ph type="sldNum" sz="quarter" idx="2"/>
          </p:nvPr>
        </p:nvSpPr>
        <p:spPr/>
        <p:txBody>
          <a:bodyPr/>
          <a:lstStyle/>
          <a:p>
            <a:fld id="{86CB4B4D-7CA3-9044-876B-883B54F8677D}" type="slidenum">
              <a:rPr lang="en-US" altLang="ja-JP" smtClean="0"/>
              <a:t>75</a:t>
            </a:fld>
            <a:endParaRPr lang="ja-JP" altLang="en-US"/>
          </a:p>
        </p:txBody>
      </p:sp>
    </p:spTree>
    <p:extLst>
      <p:ext uri="{BB962C8B-B14F-4D97-AF65-F5344CB8AC3E}">
        <p14:creationId xmlns:p14="http://schemas.microsoft.com/office/powerpoint/2010/main" val="2559320563"/>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5B87D-CF2D-4A75-96DC-CBF653BB08C6}"/>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E6239068-2E18-70DE-9604-B6390CF4138E}"/>
              </a:ext>
            </a:extLst>
          </p:cNvPr>
          <p:cNvSpPr/>
          <p:nvPr/>
        </p:nvSpPr>
        <p:spPr>
          <a:xfrm>
            <a:off x="304800" y="2038350"/>
            <a:ext cx="8534400" cy="7920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1993710C-D563-AFF5-5AC2-C6836316E4EF}"/>
              </a:ext>
            </a:extLst>
          </p:cNvPr>
          <p:cNvSpPr txBox="1"/>
          <p:nvPr/>
        </p:nvSpPr>
        <p:spPr>
          <a:xfrm>
            <a:off x="152400" y="590550"/>
            <a:ext cx="1577355" cy="34624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dirty="0">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856896E6-23F7-28DE-4B8C-D8F9F32E1BA8}"/>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dirty="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dirty="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dirty="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dirty="0">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b="1" u="sng">
                <a:solidFill>
                  <a:srgbClr val="000000"/>
                </a:solidFill>
                <a:latin typeface="Meiryo" panose="020B0604030504040204" pitchFamily="34" charset="-128"/>
                <a:ea typeface="Meiryo" panose="020B0604030504040204" pitchFamily="34" charset="-128"/>
                <a:sym typeface="ヒラギノ角ゴ ProN W6"/>
              </a:rPr>
              <a:t>値が</a:t>
            </a:r>
            <a:r>
              <a:rPr lang="en-US" altLang="ja-JP" sz="1600" b="1" u="sng" dirty="0">
                <a:solidFill>
                  <a:srgbClr val="000000"/>
                </a:solidFill>
                <a:latin typeface="Meiryo" panose="020B0604030504040204" pitchFamily="34" charset="-128"/>
                <a:ea typeface="Meiryo" panose="020B0604030504040204" pitchFamily="34" charset="-128"/>
                <a:sym typeface="ヒラギノ角ゴ ProN W6"/>
              </a:rPr>
              <a:t>0</a:t>
            </a:r>
            <a:r>
              <a:rPr lang="ja-JP" altLang="en-US" sz="1600" b="1" u="sng">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b="1" u="sng" dirty="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b="1" u="sng">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b="1" u="sng" dirty="0">
                <a:latin typeface="Meiryo" panose="020B0604030504040204" pitchFamily="34" charset="-128"/>
                <a:ea typeface="Meiryo" panose="020B0604030504040204" pitchFamily="34" charset="-128"/>
              </a:rPr>
              <a:t>64×64</a:t>
            </a:r>
            <a:r>
              <a:rPr lang="ja-JP" altLang="en-US" sz="1600" b="1" u="sng">
                <a:latin typeface="Meiryo" panose="020B0604030504040204" pitchFamily="34" charset="-128"/>
                <a:ea typeface="Meiryo" panose="020B0604030504040204" pitchFamily="34" charset="-128"/>
              </a:rPr>
              <a:t>の白黒で読み込むため</a:t>
            </a:r>
            <a:r>
              <a:rPr lang="en-US"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 </a:t>
            </a:r>
            <a:endParaRPr lang="en-US" altLang="ja-JP" sz="1600" b="1" u="sng"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dirty="0">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b="1" dirty="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dirty="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dirty="0" err="1">
                <a:solidFill>
                  <a:srgbClr val="0070C0"/>
                </a:solidFill>
                <a:latin typeface="Meiryo" panose="020B0604030504040204" pitchFamily="34" charset="-128"/>
                <a:ea typeface="Meiryo" panose="020B0604030504040204" pitchFamily="34" charset="-128"/>
              </a:rPr>
              <a:t>x_train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dirty="0" err="1">
                <a:solidFill>
                  <a:srgbClr val="0070C0"/>
                </a:solidFill>
                <a:latin typeface="Meiryo" panose="020B0604030504040204" pitchFamily="34" charset="-128"/>
                <a:ea typeface="Meiryo" panose="020B0604030504040204" pitchFamily="34" charset="-128"/>
              </a:rPr>
              <a:t>y_train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dirty="0">
                <a:latin typeface="Meiryo" panose="020B0604030504040204" pitchFamily="34" charset="-128"/>
                <a:ea typeface="Meiryo" panose="020B0604030504040204" pitchFamily="34" charset="-128"/>
              </a:rPr>
              <a:t>STEP1-3</a:t>
            </a:r>
            <a:r>
              <a:rPr lang="ja-JP" altLang="en-US" sz="1600">
                <a:latin typeface="Meiryo" panose="020B0604030504040204" pitchFamily="34" charset="-128"/>
                <a:ea typeface="Meiryo" panose="020B0604030504040204" pitchFamily="34" charset="-128"/>
              </a:rPr>
              <a:t>の配列をランダムにシャッフルして、</a:t>
            </a:r>
            <a:r>
              <a:rPr lang="en" altLang="ja-JP" sz="1600" dirty="0" err="1">
                <a:latin typeface="Meiryo" panose="020B0604030504040204" pitchFamily="34" charset="-128"/>
                <a:ea typeface="Meiryo" panose="020B0604030504040204" pitchFamily="34" charset="-128"/>
              </a:rPr>
              <a:t>x_train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dirty="0" err="1">
                <a:latin typeface="Meiryo" panose="020B0604030504040204" pitchFamily="34" charset="-128"/>
                <a:ea typeface="Meiryo" panose="020B0604030504040204" pitchFamily="34" charset="-128"/>
              </a:rPr>
              <a:t>y_train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endParaRPr lang="en-US" altLang="ja-JP" sz="1600" dirty="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dirty="0" err="1">
                <a:latin typeface="Meiryo" panose="020B0604030504040204" pitchFamily="34" charset="-128"/>
                <a:ea typeface="Meiryo" panose="020B0604030504040204" pitchFamily="34" charset="-128"/>
              </a:rPr>
              <a:t>x_train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a:t>
            </a:r>
            <a:r>
              <a:rPr lang="en-US" altLang="ja-JP" sz="1600" dirty="0" err="1">
                <a:latin typeface="Meiryo" panose="020B0604030504040204" pitchFamily="34" charset="-128"/>
                <a:ea typeface="Meiryo" panose="020B0604030504040204" pitchFamily="34" charset="-128"/>
              </a:rPr>
              <a:t>y_train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(232,1)</a:t>
            </a:r>
            <a:r>
              <a:rPr lang="ja-JP" altLang="en-US" sz="1600">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F9F9319C-A414-8244-8B9A-40984348913A}"/>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BBB62E91-4312-F5E2-E97E-FAD7F4B7863D}"/>
              </a:ext>
            </a:extLst>
          </p:cNvPr>
          <p:cNvSpPr>
            <a:spLocks noGrp="1"/>
          </p:cNvSpPr>
          <p:nvPr>
            <p:ph type="sldNum" sz="quarter" idx="2"/>
          </p:nvPr>
        </p:nvSpPr>
        <p:spPr/>
        <p:txBody>
          <a:bodyPr/>
          <a:lstStyle/>
          <a:p>
            <a:fld id="{86CB4B4D-7CA3-9044-876B-883B54F8677D}" type="slidenum">
              <a:rPr lang="en-US" altLang="ja-JP" smtClean="0"/>
              <a:t>76</a:t>
            </a:fld>
            <a:endParaRPr lang="ja-JP" altLang="en-US"/>
          </a:p>
        </p:txBody>
      </p:sp>
    </p:spTree>
    <p:extLst>
      <p:ext uri="{BB962C8B-B14F-4D97-AF65-F5344CB8AC3E}">
        <p14:creationId xmlns:p14="http://schemas.microsoft.com/office/powerpoint/2010/main" val="253649389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76A9-3BF9-3D8F-F6AE-B157048BE29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A7DAF61-9A80-C961-8354-ED9B3377D03D}"/>
              </a:ext>
            </a:extLst>
          </p:cNvPr>
          <p:cNvSpPr txBox="1"/>
          <p:nvPr/>
        </p:nvSpPr>
        <p:spPr>
          <a:xfrm>
            <a:off x="304799" y="1069103"/>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18-10</a:t>
            </a:r>
            <a:r>
              <a:rPr lang="ja-JP" altLang="en-US" sz="2000" b="1">
                <a:solidFill>
                  <a:srgbClr val="002060"/>
                </a:solidFill>
                <a:latin typeface="Meiryo" panose="020B0604030504040204" pitchFamily="34" charset="-128"/>
                <a:ea typeface="Meiryo" panose="020B0604030504040204" pitchFamily="34" charset="-128"/>
              </a:rPr>
              <a:t> 画像データ格納用</a:t>
            </a:r>
            <a:r>
              <a:rPr lang="en-US" altLang="ja-JP" sz="2000" b="1" dirty="0" err="1">
                <a:solidFill>
                  <a:srgbClr val="002060"/>
                </a:solidFill>
                <a:latin typeface="Meiryo" panose="020B0604030504040204" pitchFamily="34" charset="-128"/>
                <a:ea typeface="Meiryo" panose="020B0604030504040204" pitchFamily="34" charset="-128"/>
              </a:rPr>
              <a:t>numpy</a:t>
            </a:r>
            <a:r>
              <a:rPr lang="ja-JP" altLang="en-US" sz="2000" b="1">
                <a:solidFill>
                  <a:srgbClr val="002060"/>
                </a:solidFill>
                <a:latin typeface="Meiryo" panose="020B0604030504040204" pitchFamily="34" charset="-128"/>
                <a:ea typeface="Meiryo" panose="020B0604030504040204" pitchFamily="34" charset="-128"/>
              </a:rPr>
              <a:t>配列の作成</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C75714D3-FBC4-6126-3CFE-5A522495CEC8}"/>
              </a:ext>
            </a:extLst>
          </p:cNvPr>
          <p:cNvSpPr/>
          <p:nvPr/>
        </p:nvSpPr>
        <p:spPr>
          <a:xfrm>
            <a:off x="491237" y="1504950"/>
            <a:ext cx="7976578" cy="1549449"/>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dirty="0" err="1">
                <a:solidFill>
                  <a:srgbClr val="000000"/>
                </a:solidFill>
                <a:effectLst/>
                <a:latin typeface="Courier New" panose="02070309020205020404" pitchFamily="49" charset="0"/>
              </a:rPr>
              <a:t>images_temp</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np.zeros</a:t>
            </a:r>
            <a:r>
              <a:rPr lang="en" altLang="ja-JP" b="1" dirty="0">
                <a:solidFill>
                  <a:srgbClr val="000000"/>
                </a:solidFill>
                <a:effectLst/>
                <a:latin typeface="Courier New" panose="02070309020205020404" pitchFamily="49" charset="0"/>
              </a:rPr>
              <a:t>((num_all,</a:t>
            </a:r>
            <a:r>
              <a:rPr lang="en" altLang="ja-JP" b="1" dirty="0">
                <a:solidFill>
                  <a:srgbClr val="116644"/>
                </a:solidFill>
                <a:effectLst/>
                <a:latin typeface="Courier New" panose="02070309020205020404" pitchFamily="49" charset="0"/>
              </a:rPr>
              <a:t>64</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64</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1</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dtype</a:t>
            </a:r>
            <a:r>
              <a:rPr lang="en" altLang="ja-JP" b="1" dirty="0">
                <a:solidFill>
                  <a:srgbClr val="000000"/>
                </a:solidFill>
                <a:effectLst/>
                <a:latin typeface="Courier New" panose="02070309020205020404" pitchFamily="49" charset="0"/>
              </a:rPr>
              <a:t> = </a:t>
            </a:r>
            <a:r>
              <a:rPr lang="en" altLang="ja-JP" b="1" dirty="0">
                <a:solidFill>
                  <a:srgbClr val="257693"/>
                </a:solidFill>
                <a:effectLst/>
                <a:latin typeface="Courier New" panose="02070309020205020404" pitchFamily="49" charset="0"/>
              </a:rPr>
              <a:t>float</a:t>
            </a:r>
            <a:r>
              <a:rPr lang="en" altLang="ja-JP" b="1" dirty="0">
                <a:solidFill>
                  <a:srgbClr val="000000"/>
                </a:solidFill>
                <a:effectLst/>
                <a:latin typeface="Courier New" panose="02070309020205020404" pitchFamily="49" charset="0"/>
              </a:rPr>
              <a:t>)</a:t>
            </a:r>
          </a:p>
          <a:p>
            <a:pPr>
              <a:lnSpc>
                <a:spcPct val="130000"/>
              </a:lnSpc>
            </a:pPr>
            <a:r>
              <a:rPr lang="en" altLang="ja-JP" b="1" dirty="0" err="1">
                <a:solidFill>
                  <a:srgbClr val="000000"/>
                </a:solidFill>
                <a:effectLst/>
                <a:latin typeface="Courier New" panose="02070309020205020404" pitchFamily="49" charset="0"/>
              </a:rPr>
              <a:t>labels_temp</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np.zeros</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num_all</a:t>
            </a:r>
            <a:r>
              <a:rPr lang="en" altLang="ja-JP" b="1" dirty="0">
                <a:solidFill>
                  <a:srgbClr val="000000"/>
                </a:solidFill>
                <a:effectLst/>
                <a:latin typeface="Courier New" panose="02070309020205020404" pitchFamily="49" charset="0"/>
              </a:rPr>
              <a:t>, </a:t>
            </a:r>
            <a:r>
              <a:rPr lang="en" altLang="ja-JP" b="1" dirty="0">
                <a:solidFill>
                  <a:srgbClr val="116644"/>
                </a:solidFill>
                <a:effectLst/>
                <a:latin typeface="Courier New" panose="02070309020205020404" pitchFamily="49" charset="0"/>
              </a:rPr>
              <a:t>1</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dtype</a:t>
            </a:r>
            <a:r>
              <a:rPr lang="en" altLang="ja-JP" b="1" dirty="0">
                <a:solidFill>
                  <a:srgbClr val="000000"/>
                </a:solidFill>
                <a:effectLst/>
                <a:latin typeface="Courier New" panose="02070309020205020404" pitchFamily="49" charset="0"/>
              </a:rPr>
              <a:t> = </a:t>
            </a:r>
            <a:r>
              <a:rPr lang="en" altLang="ja-JP" b="1" dirty="0">
                <a:solidFill>
                  <a:srgbClr val="257693"/>
                </a:solidFill>
                <a:effectLst/>
                <a:latin typeface="Courier New" panose="02070309020205020404" pitchFamily="49" charset="0"/>
              </a:rPr>
              <a:t>int</a:t>
            </a:r>
            <a:r>
              <a:rPr lang="en" altLang="ja-JP" b="1" dirty="0">
                <a:solidFill>
                  <a:srgbClr val="000000"/>
                </a:solidFill>
                <a:effectLst/>
                <a:latin typeface="Courier New" panose="02070309020205020404" pitchFamily="49" charset="0"/>
              </a:rPr>
              <a:t>)</a:t>
            </a:r>
          </a:p>
          <a:p>
            <a:pPr>
              <a:lnSpc>
                <a:spcPct val="13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images_temp.shape</a:t>
            </a:r>
            <a:r>
              <a:rPr lang="en" altLang="ja-JP" b="1" dirty="0">
                <a:solidFill>
                  <a:srgbClr val="000000"/>
                </a:solidFill>
                <a:effectLst/>
                <a:latin typeface="Courier New" panose="02070309020205020404" pitchFamily="49" charset="0"/>
              </a:rPr>
              <a:t>)</a:t>
            </a:r>
          </a:p>
          <a:p>
            <a:pPr>
              <a:lnSpc>
                <a:spcPct val="13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labels_temp.shape</a:t>
            </a:r>
            <a:r>
              <a:rPr lang="en" altLang="ja-JP"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58157BE6-9EBA-4D11-2B55-DEE61943E5BD}"/>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B9BFDA8C-F950-D8C1-C134-F0E355B124A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76ED9792-B466-2497-5FF2-3E514C67D7ED}"/>
              </a:ext>
            </a:extLst>
          </p:cNvPr>
          <p:cNvSpPr/>
          <p:nvPr/>
        </p:nvSpPr>
        <p:spPr>
          <a:xfrm>
            <a:off x="8305800" y="4629497"/>
            <a:ext cx="674001"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B122EA14-407E-DCFB-0068-FF4CA60E6A5F}"/>
              </a:ext>
            </a:extLst>
          </p:cNvPr>
          <p:cNvSpPr txBox="1"/>
          <p:nvPr/>
        </p:nvSpPr>
        <p:spPr>
          <a:xfrm>
            <a:off x="914400" y="3054399"/>
            <a:ext cx="3138168" cy="646331"/>
          </a:xfrm>
          <a:prstGeom prst="rect">
            <a:avLst/>
          </a:prstGeom>
          <a:noFill/>
        </p:spPr>
        <p:txBody>
          <a:bodyPr wrap="square">
            <a:spAutoFit/>
          </a:bodyPr>
          <a:lstStyle/>
          <a:p>
            <a:r>
              <a:rPr lang="en-US" altLang="ja-JP" b="1" i="0" dirty="0">
                <a:solidFill>
                  <a:srgbClr val="212121"/>
                </a:solidFill>
                <a:effectLst/>
                <a:latin typeface="Courier New" panose="02070309020205020404" pitchFamily="49" charset="0"/>
              </a:rPr>
              <a:t>(232, 64, 64, 1)</a:t>
            </a:r>
          </a:p>
          <a:p>
            <a:r>
              <a:rPr lang="en-US" altLang="ja-JP" b="1" i="0" dirty="0">
                <a:solidFill>
                  <a:srgbClr val="212121"/>
                </a:solidFill>
                <a:effectLst/>
                <a:latin typeface="Courier New" panose="02070309020205020404" pitchFamily="49" charset="0"/>
              </a:rPr>
              <a:t>(232, 1)</a:t>
            </a:r>
            <a:endParaRPr lang="ja-JP" altLang="en-US" b="1"/>
          </a:p>
        </p:txBody>
      </p:sp>
      <p:sp>
        <p:nvSpPr>
          <p:cNvPr id="8" name="下矢印 7">
            <a:extLst>
              <a:ext uri="{FF2B5EF4-FFF2-40B4-BE49-F238E27FC236}">
                <a16:creationId xmlns:a16="http://schemas.microsoft.com/office/drawing/2014/main" id="{430D2B46-F72C-8214-B4A7-D103EF87C6C9}"/>
              </a:ext>
            </a:extLst>
          </p:cNvPr>
          <p:cNvSpPr/>
          <p:nvPr/>
        </p:nvSpPr>
        <p:spPr>
          <a:xfrm rot="16200000" flipH="1">
            <a:off x="652596" y="3107834"/>
            <a:ext cx="346247" cy="35104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3" name="テキスト ボックス 12">
            <a:extLst>
              <a:ext uri="{FF2B5EF4-FFF2-40B4-BE49-F238E27FC236}">
                <a16:creationId xmlns:a16="http://schemas.microsoft.com/office/drawing/2014/main" id="{C9E0ED8C-8560-EB41-ED99-DD48BEA5D344}"/>
              </a:ext>
            </a:extLst>
          </p:cNvPr>
          <p:cNvSpPr txBox="1"/>
          <p:nvPr/>
        </p:nvSpPr>
        <p:spPr>
          <a:xfrm>
            <a:off x="1" y="3694255"/>
            <a:ext cx="9143999" cy="1261884"/>
          </a:xfrm>
          <a:prstGeom prst="rect">
            <a:avLst/>
          </a:prstGeom>
          <a:noFill/>
        </p:spPr>
        <p:txBody>
          <a:bodyPr wrap="square">
            <a:spAutoFit/>
          </a:bodyPr>
          <a:lstStyle/>
          <a:p>
            <a:pPr marL="285750" indent="-285750">
              <a:lnSpc>
                <a:spcPct val="120000"/>
              </a:lnSpc>
              <a:buFont typeface="Wingdings" pitchFamily="2" charset="2"/>
              <a:buChar char="l"/>
            </a:pPr>
            <a:r>
              <a:rPr lang="en-US" altLang="ja-JP" sz="1600" b="1" dirty="0" err="1">
                <a:effectLst/>
                <a:latin typeface="Courier New" panose="02070309020205020404" pitchFamily="49" charset="0"/>
                <a:ea typeface="Meiryo" panose="020B0604030504040204" pitchFamily="34" charset="-128"/>
                <a:cs typeface="Courier New" panose="02070309020205020404" pitchFamily="49" charset="0"/>
              </a:rPr>
              <a:t>np.zeros</a:t>
            </a:r>
            <a:r>
              <a:rPr lang="en-US" altLang="ja-JP" sz="1600" b="1" dirty="0">
                <a:effectLst/>
                <a:latin typeface="Courier New" panose="02070309020205020404" pitchFamily="49" charset="0"/>
                <a:ea typeface="Meiryo" panose="020B0604030504040204" pitchFamily="34" charset="-128"/>
                <a:cs typeface="Courier New" panose="02070309020205020404" pitchFamily="49" charset="0"/>
              </a:rPr>
              <a:t>()</a:t>
            </a:r>
            <a:r>
              <a:rPr lang="ja-JP" altLang="en-US" sz="1600" b="1">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括弧の中に配列の形状を指定して、要素</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からなる配列を作る関数</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20000"/>
              </a:lnSpc>
            </a:pP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つ目の引数で作成する配列を指定　</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20000"/>
              </a:lnSpc>
            </a:pP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　</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2</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つ目の引数でデータタイプを指定する</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 (float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：浮動小数</a:t>
            </a:r>
            <a:r>
              <a:rPr lang="en-US" altLang="ja-JP" sz="14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400" b="1">
                <a:solidFill>
                  <a:schemeClr val="tx1"/>
                </a:solidFill>
                <a:latin typeface="Courier New" panose="02070309020205020404" pitchFamily="49" charset="0"/>
                <a:ea typeface="Meiryo" panose="020B0604030504040204" pitchFamily="34" charset="-128"/>
                <a:cs typeface="Courier New" panose="02070309020205020404" pitchFamily="49" charset="0"/>
              </a:rPr>
              <a:t>この後正規化するため</a:t>
            </a:r>
            <a:r>
              <a:rPr lang="en-US" altLang="ja-JP" sz="14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int</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：整数</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p>
          <a:p>
            <a:pPr marL="285750" indent="-285750">
              <a:lnSpc>
                <a:spcPct val="120000"/>
              </a:lnSpc>
              <a:buFont typeface="Wingdings" pitchFamily="2" charset="2"/>
              <a:buChar char="l"/>
            </a:pPr>
            <a:r>
              <a:rPr lang="en-US" altLang="ja-JP" sz="1600"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image_temp</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は</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(232,64,64,1)</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labels_temp</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は</a:t>
            </a:r>
            <a:r>
              <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(232,1)</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という配列構造を作成</a:t>
            </a:r>
          </a:p>
        </p:txBody>
      </p:sp>
      <p:sp>
        <p:nvSpPr>
          <p:cNvPr id="9" name="①学習モデルの選択…">
            <a:extLst>
              <a:ext uri="{FF2B5EF4-FFF2-40B4-BE49-F238E27FC236}">
                <a16:creationId xmlns:a16="http://schemas.microsoft.com/office/drawing/2014/main" id="{C1A7A406-3D04-0E0E-C37A-8B59836AD5F5}"/>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0" name="①学習モデルの選択(今回は線形回帰)…">
            <a:extLst>
              <a:ext uri="{FF2B5EF4-FFF2-40B4-BE49-F238E27FC236}">
                <a16:creationId xmlns:a16="http://schemas.microsoft.com/office/drawing/2014/main" id="{E5E04075-CC7A-ADD6-B3CE-1A00E7FDBFEE}"/>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Hiragino Maru Gothic ProN W4" panose="020F0400000000000000" pitchFamily="34" charset="-128"/>
                <a:ea typeface="Hiragino Maru Gothic ProN W4" panose="020F0400000000000000" pitchFamily="34" charset="-128"/>
              </a:rPr>
              <a:t>STEP1-2 </a:t>
            </a:r>
            <a:r>
              <a:rPr lang="en-US" altLang="ja-JP" sz="2000" dirty="0">
                <a:solidFill>
                  <a:schemeClr val="tx1"/>
                </a:solidFill>
                <a:latin typeface="Meiryo" panose="020B0604030504040204" pitchFamily="34" charset="-128"/>
                <a:ea typeface="Meiryo" panose="020B0604030504040204" pitchFamily="34" charset="-128"/>
              </a:rPr>
              <a:t>(232,64,64,1)</a:t>
            </a:r>
            <a:r>
              <a:rPr lang="ja-JP" altLang="en-US" sz="2000">
                <a:solidFill>
                  <a:schemeClr val="tx1"/>
                </a:solidFill>
                <a:latin typeface="Meiryo" panose="020B0604030504040204" pitchFamily="34" charset="-128"/>
                <a:ea typeface="Meiryo" panose="020B0604030504040204" pitchFamily="34" charset="-128"/>
              </a:rPr>
              <a:t>の配列をあらかじめ作成</a:t>
            </a:r>
            <a:endParaRPr lang="en-US" altLang="ja-JP" sz="2000" dirty="0">
              <a:solidFill>
                <a:schemeClr val="tx1"/>
              </a:solidFill>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0711F45D-51D1-7A8B-6272-C1E14A8FFAC2}"/>
              </a:ext>
            </a:extLst>
          </p:cNvPr>
          <p:cNvSpPr>
            <a:spLocks noGrp="1"/>
          </p:cNvSpPr>
          <p:nvPr>
            <p:ph type="sldNum" sz="quarter" idx="2"/>
          </p:nvPr>
        </p:nvSpPr>
        <p:spPr/>
        <p:txBody>
          <a:bodyPr/>
          <a:lstStyle/>
          <a:p>
            <a:fld id="{86CB4B4D-7CA3-9044-876B-883B54F8677D}" type="slidenum">
              <a:rPr lang="en-US" altLang="ja-JP" smtClean="0"/>
              <a:t>77</a:t>
            </a:fld>
            <a:endParaRPr lang="ja-JP" altLang="en-US"/>
          </a:p>
        </p:txBody>
      </p:sp>
    </p:spTree>
    <p:extLst>
      <p:ext uri="{BB962C8B-B14F-4D97-AF65-F5344CB8AC3E}">
        <p14:creationId xmlns:p14="http://schemas.microsoft.com/office/powerpoint/2010/main" val="211622772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7F85-2274-CF5E-C74C-B3939C9C2D7B}"/>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6B40989-1F80-C9DF-05C7-B37A3CE9437D}"/>
              </a:ext>
            </a:extLst>
          </p:cNvPr>
          <p:cNvSpPr txBox="1"/>
          <p:nvPr/>
        </p:nvSpPr>
        <p:spPr>
          <a:xfrm>
            <a:off x="211796" y="977727"/>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18-11 </a:t>
            </a:r>
            <a:r>
              <a:rPr lang="ja-JP" altLang="ja-JP"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画像データ格納用</a:t>
            </a:r>
            <a:r>
              <a:rPr lang="en-US" altLang="ja-JP" sz="2000" b="1" dirty="0" err="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numpy</a:t>
            </a:r>
            <a:r>
              <a:rPr lang="ja-JP" altLang="ja-JP"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配列</a:t>
            </a:r>
            <a:r>
              <a:rPr lang="ja-JP" altLang="en-US"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の値</a:t>
            </a:r>
            <a:r>
              <a:rPr lang="ja-JP" altLang="ja-JP"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の確認</a:t>
            </a:r>
            <a:r>
              <a:rPr lang="ja-JP" altLang="ja-JP" sz="2000" b="1">
                <a:solidFill>
                  <a:srgbClr val="002060"/>
                </a:solidFill>
                <a:effectLst/>
                <a:latin typeface="Meiryo" panose="020B0604030504040204" pitchFamily="34" charset="-128"/>
                <a:ea typeface="Meiryo" panose="020B0604030504040204" pitchFamily="34" charset="-128"/>
              </a:rPr>
              <a:t> </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4D6BF1A5-3A44-3462-DDB0-C99A540C1901}"/>
              </a:ext>
            </a:extLst>
          </p:cNvPr>
          <p:cNvSpPr/>
          <p:nvPr/>
        </p:nvSpPr>
        <p:spPr>
          <a:xfrm>
            <a:off x="457201" y="1645660"/>
            <a:ext cx="4038600" cy="52455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labels_temp</a:t>
            </a:r>
            <a:r>
              <a:rPr lang="en" altLang="ja-JP"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4F2A33A3-566F-A47B-D904-BD226F85A146}"/>
              </a:ext>
            </a:extLst>
          </p:cNvPr>
          <p:cNvSpPr txBox="1"/>
          <p:nvPr/>
        </p:nvSpPr>
        <p:spPr>
          <a:xfrm>
            <a:off x="241697" y="17372"/>
            <a:ext cx="1833835" cy="469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AF7F40F5-71FE-3048-5B70-3C2D91DDE9EF}"/>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48D727E0-C2D7-40DE-B163-E243546C457F}"/>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8" name="下矢印 7">
            <a:extLst>
              <a:ext uri="{FF2B5EF4-FFF2-40B4-BE49-F238E27FC236}">
                <a16:creationId xmlns:a16="http://schemas.microsoft.com/office/drawing/2014/main" id="{9991E0A2-F83B-8F76-4D6F-C4C9187145B2}"/>
              </a:ext>
            </a:extLst>
          </p:cNvPr>
          <p:cNvSpPr/>
          <p:nvPr/>
        </p:nvSpPr>
        <p:spPr>
          <a:xfrm rot="16200000" flipH="1">
            <a:off x="4714848" y="1683859"/>
            <a:ext cx="400106" cy="5334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0" name="テキスト ボックス 9">
            <a:extLst>
              <a:ext uri="{FF2B5EF4-FFF2-40B4-BE49-F238E27FC236}">
                <a16:creationId xmlns:a16="http://schemas.microsoft.com/office/drawing/2014/main" id="{019917DD-1038-5B85-57FB-F6E0A04403D4}"/>
              </a:ext>
            </a:extLst>
          </p:cNvPr>
          <p:cNvSpPr txBox="1"/>
          <p:nvPr/>
        </p:nvSpPr>
        <p:spPr>
          <a:xfrm>
            <a:off x="562957" y="4219878"/>
            <a:ext cx="5449112" cy="400110"/>
          </a:xfrm>
          <a:prstGeom prst="rect">
            <a:avLst/>
          </a:prstGeom>
          <a:noFill/>
        </p:spPr>
        <p:txBody>
          <a:bodyPr wrap="square">
            <a:spAutoFit/>
          </a:bodyPr>
          <a:lstStyle/>
          <a:p>
            <a:r>
              <a:rPr lang="ja-JP" altLang="ja-JP" sz="2000" b="1">
                <a:effectLst/>
                <a:latin typeface="Meiryo" panose="020B0604030504040204" pitchFamily="34" charset="-128"/>
                <a:ea typeface="Meiryo" panose="020B0604030504040204" pitchFamily="34" charset="-128"/>
                <a:cs typeface="Times New Roman" panose="02020603050405020304" pitchFamily="18" charset="0"/>
              </a:rPr>
              <a:t>全ての要素が</a:t>
            </a:r>
            <a:r>
              <a:rPr lang="en-US" altLang="ja-JP" sz="2000" b="1" dirty="0">
                <a:effectLst/>
                <a:latin typeface="Meiryo" panose="020B0604030504040204" pitchFamily="34" charset="-128"/>
                <a:ea typeface="Meiryo" panose="020B0604030504040204" pitchFamily="34" charset="-128"/>
                <a:cs typeface="Times New Roman" panose="02020603050405020304" pitchFamily="18" charset="0"/>
              </a:rPr>
              <a:t>0</a:t>
            </a:r>
            <a:r>
              <a:rPr lang="ja-JP" altLang="ja-JP" sz="2000" b="1">
                <a:effectLst/>
                <a:latin typeface="Meiryo" panose="020B0604030504040204" pitchFamily="34" charset="-128"/>
                <a:ea typeface="Meiryo" panose="020B0604030504040204" pitchFamily="34" charset="-128"/>
                <a:cs typeface="Times New Roman" panose="02020603050405020304" pitchFamily="18" charset="0"/>
              </a:rPr>
              <a:t>となっていることが確認でき</a:t>
            </a:r>
            <a:r>
              <a:rPr lang="ja-JP" altLang="en-US" sz="2000" b="1">
                <a:effectLst/>
                <a:latin typeface="Meiryo" panose="020B0604030504040204" pitchFamily="34" charset="-128"/>
                <a:ea typeface="Meiryo" panose="020B0604030504040204" pitchFamily="34" charset="-128"/>
                <a:cs typeface="Times New Roman" panose="02020603050405020304" pitchFamily="18" charset="0"/>
              </a:rPr>
              <a:t>る</a:t>
            </a:r>
            <a:endParaRPr lang="ja-JP" altLang="en-US" sz="2000" b="1">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92BB2BE5-CF32-17B4-B241-15ADB56B66E7}"/>
              </a:ext>
            </a:extLst>
          </p:cNvPr>
          <p:cNvSpPr/>
          <p:nvPr/>
        </p:nvSpPr>
        <p:spPr>
          <a:xfrm>
            <a:off x="460378" y="3094975"/>
            <a:ext cx="4038600" cy="524553"/>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images_temp</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0</a:t>
            </a:r>
            <a:r>
              <a:rPr lang="en" altLang="ja-JP" b="1" dirty="0">
                <a:solidFill>
                  <a:srgbClr val="000000"/>
                </a:solidFill>
                <a:effectLst/>
                <a:latin typeface="Courier New" panose="02070309020205020404" pitchFamily="49" charset="0"/>
              </a:rPr>
              <a:t>])</a:t>
            </a:r>
          </a:p>
        </p:txBody>
      </p:sp>
      <p:sp>
        <p:nvSpPr>
          <p:cNvPr id="13" name="下矢印 12">
            <a:extLst>
              <a:ext uri="{FF2B5EF4-FFF2-40B4-BE49-F238E27FC236}">
                <a16:creationId xmlns:a16="http://schemas.microsoft.com/office/drawing/2014/main" id="{60D8559A-889A-39F1-54A8-9CAFFDF27B6D}"/>
              </a:ext>
            </a:extLst>
          </p:cNvPr>
          <p:cNvSpPr/>
          <p:nvPr/>
        </p:nvSpPr>
        <p:spPr>
          <a:xfrm rot="16200000" flipH="1">
            <a:off x="5242201" y="2665528"/>
            <a:ext cx="360000" cy="15480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pic>
        <p:nvPicPr>
          <p:cNvPr id="15" name="図 14" descr="グラフィカル ユーザー インターフェイス, テキスト, アプリケーション, Word&#10;&#10;自動的に生成された説明">
            <a:extLst>
              <a:ext uri="{FF2B5EF4-FFF2-40B4-BE49-F238E27FC236}">
                <a16:creationId xmlns:a16="http://schemas.microsoft.com/office/drawing/2014/main" id="{69670F37-F724-5B14-58FF-68963F032E4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212020" y="1309412"/>
            <a:ext cx="585253" cy="3834088"/>
          </a:xfrm>
          <a:prstGeom prst="rect">
            <a:avLst/>
          </a:prstGeom>
        </p:spPr>
      </p:pic>
      <p:pic>
        <p:nvPicPr>
          <p:cNvPr id="17" name="図 16" descr="グラフィカル ユーザー インターフェイス, テキスト, アプリケーション, Word&#10;&#10;自動的に生成された説明">
            <a:extLst>
              <a:ext uri="{FF2B5EF4-FFF2-40B4-BE49-F238E27FC236}">
                <a16:creationId xmlns:a16="http://schemas.microsoft.com/office/drawing/2014/main" id="{B120C563-07A1-120D-625C-D592B9A0385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250332" y="1452814"/>
            <a:ext cx="792410" cy="1527972"/>
          </a:xfrm>
          <a:prstGeom prst="rect">
            <a:avLst/>
          </a:prstGeom>
        </p:spPr>
      </p:pic>
      <p:sp>
        <p:nvSpPr>
          <p:cNvPr id="7" name="①学習モデルの選択(今回は線形回帰)…">
            <a:extLst>
              <a:ext uri="{FF2B5EF4-FFF2-40B4-BE49-F238E27FC236}">
                <a16:creationId xmlns:a16="http://schemas.microsoft.com/office/drawing/2014/main" id="{22387503-7B33-5C41-A071-53A1312C0C42}"/>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Hiragino Maru Gothic ProN W4" panose="020F0400000000000000" pitchFamily="34" charset="-128"/>
                <a:ea typeface="Hiragino Maru Gothic ProN W4" panose="020F0400000000000000" pitchFamily="34" charset="-128"/>
              </a:rPr>
              <a:t>STEP1-2 </a:t>
            </a:r>
            <a:r>
              <a:rPr lang="en-US" altLang="ja-JP" sz="2000" dirty="0">
                <a:solidFill>
                  <a:schemeClr val="tx1"/>
                </a:solidFill>
                <a:latin typeface="Meiryo" panose="020B0604030504040204" pitchFamily="34" charset="-128"/>
                <a:ea typeface="Meiryo" panose="020B0604030504040204" pitchFamily="34" charset="-128"/>
              </a:rPr>
              <a:t>(232,64,64,1)</a:t>
            </a:r>
            <a:r>
              <a:rPr lang="ja-JP" altLang="en-US" sz="2000">
                <a:solidFill>
                  <a:schemeClr val="tx1"/>
                </a:solidFill>
                <a:latin typeface="Meiryo" panose="020B0604030504040204" pitchFamily="34" charset="-128"/>
                <a:ea typeface="Meiryo" panose="020B0604030504040204" pitchFamily="34" charset="-128"/>
              </a:rPr>
              <a:t>の配列をあらかじめ作成</a:t>
            </a:r>
            <a:endParaRPr lang="en-US" altLang="ja-JP" sz="2000" dirty="0">
              <a:solidFill>
                <a:schemeClr val="tx1"/>
              </a:solidFill>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4F4BF36F-9BD5-EA66-8230-1B551C15D088}"/>
              </a:ext>
            </a:extLst>
          </p:cNvPr>
          <p:cNvSpPr>
            <a:spLocks noGrp="1"/>
          </p:cNvSpPr>
          <p:nvPr>
            <p:ph type="sldNum" sz="quarter" idx="2"/>
          </p:nvPr>
        </p:nvSpPr>
        <p:spPr/>
        <p:txBody>
          <a:bodyPr/>
          <a:lstStyle/>
          <a:p>
            <a:fld id="{86CB4B4D-7CA3-9044-876B-883B54F8677D}" type="slidenum">
              <a:rPr lang="en-US" altLang="ja-JP" smtClean="0"/>
              <a:t>78</a:t>
            </a:fld>
            <a:endParaRPr lang="ja-JP" altLang="en-US"/>
          </a:p>
        </p:txBody>
      </p:sp>
      <p:sp>
        <p:nvSpPr>
          <p:cNvPr id="9" name="①学習モデルの選択…">
            <a:extLst>
              <a:ext uri="{FF2B5EF4-FFF2-40B4-BE49-F238E27FC236}">
                <a16:creationId xmlns:a16="http://schemas.microsoft.com/office/drawing/2014/main" id="{87798E9B-6A4E-8CFD-22C7-7ECC13690BE3}"/>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04888528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CC707-AE75-FAFC-184D-E2AD8973955B}"/>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61A248C5-9F8E-EDE7-11E0-09D4A3C6A42F}"/>
              </a:ext>
            </a:extLst>
          </p:cNvPr>
          <p:cNvSpPr/>
          <p:nvPr/>
        </p:nvSpPr>
        <p:spPr>
          <a:xfrm>
            <a:off x="304800" y="2876550"/>
            <a:ext cx="8743122" cy="7620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4957B269-9F90-72A4-AC1B-19C29CD776FD}"/>
              </a:ext>
            </a:extLst>
          </p:cNvPr>
          <p:cNvSpPr txBox="1"/>
          <p:nvPr/>
        </p:nvSpPr>
        <p:spPr>
          <a:xfrm>
            <a:off x="152400" y="590550"/>
            <a:ext cx="1577355" cy="34624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dirty="0">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03120191-CF98-71E2-0644-B7184BB7D10C}"/>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dirty="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dirty="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dirty="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dirty="0">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dirty="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dirty="0">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b="1" u="sng">
                <a:latin typeface="Meiryo" panose="020B0604030504040204" pitchFamily="34" charset="-128"/>
                <a:ea typeface="Meiryo" panose="020B0604030504040204" pitchFamily="34" charset="-128"/>
              </a:rPr>
              <a:t>画像ファイルを順に読み込み</a:t>
            </a:r>
            <a:r>
              <a:rPr lang="en-US" altLang="ja-JP" sz="1600" b="1" u="sng" dirty="0">
                <a:latin typeface="Meiryo" panose="020B0604030504040204" pitchFamily="34" charset="-128"/>
                <a:ea typeface="Meiryo" panose="020B0604030504040204" pitchFamily="34" charset="-128"/>
              </a:rPr>
              <a:t>STEP1-2</a:t>
            </a:r>
            <a:r>
              <a:rPr lang="ja-JP" altLang="en-US" sz="1600" b="1" u="sng">
                <a:latin typeface="Meiryo" panose="020B0604030504040204" pitchFamily="34" charset="-128"/>
                <a:ea typeface="Meiryo" panose="020B0604030504040204" pitchFamily="34" charset="-128"/>
              </a:rPr>
              <a:t>で作成した配列に代入</a:t>
            </a:r>
            <a:r>
              <a:rPr lang="en-US" altLang="ja-JP" sz="1600" b="1" u="sng" dirty="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dirty="0" err="1">
                <a:solidFill>
                  <a:srgbClr val="0070C0"/>
                </a:solidFill>
                <a:latin typeface="Meiryo" panose="020B0604030504040204" pitchFamily="34" charset="-128"/>
                <a:ea typeface="Meiryo" panose="020B0604030504040204" pitchFamily="34" charset="-128"/>
              </a:rPr>
              <a:t>x_train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dirty="0" err="1">
                <a:solidFill>
                  <a:srgbClr val="0070C0"/>
                </a:solidFill>
                <a:latin typeface="Meiryo" panose="020B0604030504040204" pitchFamily="34" charset="-128"/>
                <a:ea typeface="Meiryo" panose="020B0604030504040204" pitchFamily="34" charset="-128"/>
              </a:rPr>
              <a:t>y_train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dirty="0">
                <a:latin typeface="Meiryo" panose="020B0604030504040204" pitchFamily="34" charset="-128"/>
                <a:ea typeface="Meiryo" panose="020B0604030504040204" pitchFamily="34" charset="-128"/>
              </a:rPr>
              <a:t>STEP1-3</a:t>
            </a:r>
            <a:r>
              <a:rPr lang="ja-JP" altLang="en-US" sz="1600">
                <a:latin typeface="Meiryo" panose="020B0604030504040204" pitchFamily="34" charset="-128"/>
                <a:ea typeface="Meiryo" panose="020B0604030504040204" pitchFamily="34" charset="-128"/>
              </a:rPr>
              <a:t>の配列をランダムにシャッフルして、</a:t>
            </a:r>
            <a:r>
              <a:rPr lang="en" altLang="ja-JP" sz="1600" dirty="0" err="1">
                <a:latin typeface="Meiryo" panose="020B0604030504040204" pitchFamily="34" charset="-128"/>
                <a:ea typeface="Meiryo" panose="020B0604030504040204" pitchFamily="34" charset="-128"/>
              </a:rPr>
              <a:t>x_train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特徴量データ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と</a:t>
            </a:r>
            <a:r>
              <a:rPr lang="en" altLang="ja-JP" sz="1600" dirty="0" err="1">
                <a:latin typeface="Meiryo" panose="020B0604030504040204" pitchFamily="34" charset="-128"/>
                <a:ea typeface="Meiryo" panose="020B0604030504040204" pitchFamily="34" charset="-128"/>
              </a:rPr>
              <a:t>y_train</a:t>
            </a:r>
            <a:r>
              <a:rPr lang="en"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正解データ</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を作成</a:t>
            </a:r>
            <a:endParaRPr lang="en-US" altLang="ja-JP" sz="1600" dirty="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dirty="0" err="1">
                <a:latin typeface="Meiryo" panose="020B0604030504040204" pitchFamily="34" charset="-128"/>
                <a:ea typeface="Meiryo" panose="020B0604030504040204" pitchFamily="34" charset="-128"/>
              </a:rPr>
              <a:t>x_train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(232,64,64,1)</a:t>
            </a:r>
            <a:r>
              <a:rPr lang="ja-JP" altLang="en-US" sz="1600">
                <a:latin typeface="Meiryo" panose="020B0604030504040204" pitchFamily="34" charset="-128"/>
                <a:ea typeface="Meiryo" panose="020B0604030504040204" pitchFamily="34" charset="-128"/>
              </a:rPr>
              <a:t>、</a:t>
            </a:r>
            <a:r>
              <a:rPr lang="en-US" altLang="ja-JP" sz="1600" dirty="0" err="1">
                <a:latin typeface="Meiryo" panose="020B0604030504040204" pitchFamily="34" charset="-128"/>
                <a:ea typeface="Meiryo" panose="020B0604030504040204" pitchFamily="34" charset="-128"/>
              </a:rPr>
              <a:t>y_train</a:t>
            </a:r>
            <a:r>
              <a:rPr lang="ja-JP" altLang="en-US" sz="1600">
                <a:latin typeface="Meiryo" panose="020B0604030504040204" pitchFamily="34" charset="-128"/>
                <a:ea typeface="Meiryo" panose="020B0604030504040204" pitchFamily="34" charset="-128"/>
              </a:rPr>
              <a:t>は</a:t>
            </a:r>
            <a:r>
              <a:rPr lang="en-US" altLang="ja-JP" sz="1600" dirty="0">
                <a:latin typeface="Meiryo" panose="020B0604030504040204" pitchFamily="34" charset="-128"/>
                <a:ea typeface="Meiryo" panose="020B0604030504040204" pitchFamily="34" charset="-128"/>
              </a:rPr>
              <a:t>(232,1)</a:t>
            </a:r>
            <a:r>
              <a:rPr lang="ja-JP" altLang="en-US" sz="1600">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170B0570-139A-8B70-66C0-6EC258893B5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35DF6204-25BA-6256-5A98-9622F0C8429F}"/>
              </a:ext>
            </a:extLst>
          </p:cNvPr>
          <p:cNvSpPr>
            <a:spLocks noGrp="1"/>
          </p:cNvSpPr>
          <p:nvPr>
            <p:ph type="sldNum" sz="quarter" idx="2"/>
          </p:nvPr>
        </p:nvSpPr>
        <p:spPr/>
        <p:txBody>
          <a:bodyPr/>
          <a:lstStyle/>
          <a:p>
            <a:fld id="{86CB4B4D-7CA3-9044-876B-883B54F8677D}" type="slidenum">
              <a:rPr lang="en-US" altLang="ja-JP" smtClean="0"/>
              <a:t>79</a:t>
            </a:fld>
            <a:endParaRPr lang="ja-JP" altLang="en-US"/>
          </a:p>
        </p:txBody>
      </p:sp>
    </p:spTree>
    <p:extLst>
      <p:ext uri="{BB962C8B-B14F-4D97-AF65-F5344CB8AC3E}">
        <p14:creationId xmlns:p14="http://schemas.microsoft.com/office/powerpoint/2010/main" val="14859097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04CEE-F751-8AC5-3D27-28D348973F29}"/>
            </a:ext>
          </a:extLst>
        </p:cNvPr>
        <p:cNvGrpSpPr/>
        <p:nvPr/>
      </p:nvGrpSpPr>
      <p:grpSpPr>
        <a:xfrm>
          <a:off x="0" y="0"/>
          <a:ext cx="0" cy="0"/>
          <a:chOff x="0" y="0"/>
          <a:chExt cx="0" cy="0"/>
        </a:xfrm>
      </p:grpSpPr>
      <p:sp>
        <p:nvSpPr>
          <p:cNvPr id="277" name="角丸四角形">
            <a:extLst>
              <a:ext uri="{FF2B5EF4-FFF2-40B4-BE49-F238E27FC236}">
                <a16:creationId xmlns:a16="http://schemas.microsoft.com/office/drawing/2014/main" id="{8D8EF35A-F03F-E2C7-6029-9EFBDE3A6732}"/>
              </a:ext>
            </a:extLst>
          </p:cNvPr>
          <p:cNvSpPr/>
          <p:nvPr/>
        </p:nvSpPr>
        <p:spPr>
          <a:xfrm>
            <a:off x="948048" y="2333625"/>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78" name="角丸四角形">
            <a:extLst>
              <a:ext uri="{FF2B5EF4-FFF2-40B4-BE49-F238E27FC236}">
                <a16:creationId xmlns:a16="http://schemas.microsoft.com/office/drawing/2014/main" id="{090F769A-1A7A-386C-D38B-B264CBE99D73}"/>
              </a:ext>
            </a:extLst>
          </p:cNvPr>
          <p:cNvSpPr/>
          <p:nvPr/>
        </p:nvSpPr>
        <p:spPr>
          <a:xfrm>
            <a:off x="948048" y="3182347"/>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79" name="角丸四角形">
            <a:extLst>
              <a:ext uri="{FF2B5EF4-FFF2-40B4-BE49-F238E27FC236}">
                <a16:creationId xmlns:a16="http://schemas.microsoft.com/office/drawing/2014/main" id="{F0E99CF9-DC80-6216-A31D-312AC4157E2F}"/>
              </a:ext>
            </a:extLst>
          </p:cNvPr>
          <p:cNvSpPr/>
          <p:nvPr/>
        </p:nvSpPr>
        <p:spPr>
          <a:xfrm>
            <a:off x="948048" y="4031069"/>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80" name="楕円">
            <a:extLst>
              <a:ext uri="{FF2B5EF4-FFF2-40B4-BE49-F238E27FC236}">
                <a16:creationId xmlns:a16="http://schemas.microsoft.com/office/drawing/2014/main" id="{B1FD1A17-C353-21F1-B013-AC2C81B56E1D}"/>
              </a:ext>
            </a:extLst>
          </p:cNvPr>
          <p:cNvSpPr/>
          <p:nvPr/>
        </p:nvSpPr>
        <p:spPr>
          <a:xfrm>
            <a:off x="3534697" y="2514726"/>
            <a:ext cx="2280393" cy="1811492"/>
          </a:xfrm>
          <a:prstGeom prst="ellipse">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81" name="線">
            <a:extLst>
              <a:ext uri="{FF2B5EF4-FFF2-40B4-BE49-F238E27FC236}">
                <a16:creationId xmlns:a16="http://schemas.microsoft.com/office/drawing/2014/main" id="{FAF4F221-0F01-37F8-D223-B080715DBDCF}"/>
              </a:ext>
            </a:extLst>
          </p:cNvPr>
          <p:cNvSpPr/>
          <p:nvPr/>
        </p:nvSpPr>
        <p:spPr>
          <a:xfrm>
            <a:off x="2499297" y="2572867"/>
            <a:ext cx="829169" cy="355807"/>
          </a:xfrm>
          <a:prstGeom prst="line">
            <a:avLst/>
          </a:prstGeom>
          <a:ln w="88900">
            <a:solidFill>
              <a:srgbClr val="000000"/>
            </a:solidFill>
            <a:custDash>
              <a:ds d="200000" sp="200000"/>
            </a:custDash>
            <a:miter lim="400000"/>
            <a:tailEnd type="triangle"/>
          </a:ln>
        </p:spPr>
        <p:txBody>
          <a:bodyPr lIns="19050" tIns="19050" rIns="19050" bIns="19050" anchor="ctr"/>
          <a:lstStyle/>
          <a:p>
            <a:endParaRPr/>
          </a:p>
        </p:txBody>
      </p:sp>
      <p:sp>
        <p:nvSpPr>
          <p:cNvPr id="282" name="線">
            <a:extLst>
              <a:ext uri="{FF2B5EF4-FFF2-40B4-BE49-F238E27FC236}">
                <a16:creationId xmlns:a16="http://schemas.microsoft.com/office/drawing/2014/main" id="{A2840537-673E-E9BB-DBF2-4190A12E6B11}"/>
              </a:ext>
            </a:extLst>
          </p:cNvPr>
          <p:cNvSpPr/>
          <p:nvPr/>
        </p:nvSpPr>
        <p:spPr>
          <a:xfrm>
            <a:off x="2499297" y="3455663"/>
            <a:ext cx="822596" cy="0"/>
          </a:xfrm>
          <a:prstGeom prst="line">
            <a:avLst/>
          </a:prstGeom>
          <a:ln w="88900">
            <a:solidFill>
              <a:srgbClr val="000000"/>
            </a:solidFill>
            <a:custDash>
              <a:ds d="200000" sp="200000"/>
            </a:custDash>
            <a:miter lim="400000"/>
            <a:tailEnd type="triangle"/>
          </a:ln>
        </p:spPr>
        <p:txBody>
          <a:bodyPr lIns="19050" tIns="19050" rIns="19050" bIns="19050" anchor="ctr"/>
          <a:lstStyle/>
          <a:p>
            <a:endParaRPr/>
          </a:p>
        </p:txBody>
      </p:sp>
      <p:sp>
        <p:nvSpPr>
          <p:cNvPr id="283" name="線">
            <a:extLst>
              <a:ext uri="{FF2B5EF4-FFF2-40B4-BE49-F238E27FC236}">
                <a16:creationId xmlns:a16="http://schemas.microsoft.com/office/drawing/2014/main" id="{C349A18C-AB05-1567-CE87-2277CB1D2AEE}"/>
              </a:ext>
            </a:extLst>
          </p:cNvPr>
          <p:cNvSpPr/>
          <p:nvPr/>
        </p:nvSpPr>
        <p:spPr>
          <a:xfrm flipV="1">
            <a:off x="2499297" y="3872372"/>
            <a:ext cx="829394" cy="396821"/>
          </a:xfrm>
          <a:prstGeom prst="line">
            <a:avLst/>
          </a:prstGeom>
          <a:ln w="88900">
            <a:solidFill>
              <a:srgbClr val="000000"/>
            </a:solidFill>
            <a:custDash>
              <a:ds d="200000" sp="200000"/>
            </a:custDash>
            <a:miter lim="400000"/>
            <a:tailEnd type="triangle"/>
          </a:ln>
        </p:spPr>
        <p:txBody>
          <a:bodyPr lIns="19050" tIns="19050" rIns="19050" bIns="19050" anchor="ctr"/>
          <a:lstStyle/>
          <a:p>
            <a:endParaRPr/>
          </a:p>
        </p:txBody>
      </p:sp>
      <p:sp>
        <p:nvSpPr>
          <p:cNvPr id="284" name="入力x1">
            <a:extLst>
              <a:ext uri="{FF2B5EF4-FFF2-40B4-BE49-F238E27FC236}">
                <a16:creationId xmlns:a16="http://schemas.microsoft.com/office/drawing/2014/main" id="{3F7231F3-FA0E-C85F-FD7A-3D2C590BD49A}"/>
              </a:ext>
            </a:extLst>
          </p:cNvPr>
          <p:cNvSpPr txBox="1"/>
          <p:nvPr/>
        </p:nvSpPr>
        <p:spPr>
          <a:xfrm>
            <a:off x="1179987" y="2399555"/>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入力</a:t>
            </a:r>
            <a:r>
              <a:rPr lang="ja-JP" altLang="en-US" sz="1988" dirty="0">
                <a:latin typeface="Apple Chancery"/>
                <a:ea typeface="Apple Chancery"/>
                <a:cs typeface="Apple Chancery"/>
                <a:sym typeface="Apple Chancery"/>
              </a:rPr>
              <a:t>１</a:t>
            </a:r>
            <a:endParaRPr sz="1988" baseline="-5999" dirty="0">
              <a:latin typeface="Apple Chancery"/>
              <a:ea typeface="Apple Chancery"/>
              <a:cs typeface="Apple Chancery"/>
              <a:sym typeface="Apple Chancery"/>
            </a:endParaRPr>
          </a:p>
        </p:txBody>
      </p:sp>
      <p:sp>
        <p:nvSpPr>
          <p:cNvPr id="285" name="入力x2">
            <a:extLst>
              <a:ext uri="{FF2B5EF4-FFF2-40B4-BE49-F238E27FC236}">
                <a16:creationId xmlns:a16="http://schemas.microsoft.com/office/drawing/2014/main" id="{8EA526AF-CACE-A4FE-0FDA-9067B79E2BE5}"/>
              </a:ext>
            </a:extLst>
          </p:cNvPr>
          <p:cNvSpPr txBox="1"/>
          <p:nvPr/>
        </p:nvSpPr>
        <p:spPr>
          <a:xfrm>
            <a:off x="1179987" y="3248277"/>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入力</a:t>
            </a:r>
            <a:r>
              <a:rPr lang="ja-JP" altLang="en-US" sz="1988" dirty="0">
                <a:latin typeface="Apple Chancery"/>
                <a:ea typeface="Apple Chancery"/>
                <a:cs typeface="Apple Chancery"/>
                <a:sym typeface="Apple Chancery"/>
              </a:rPr>
              <a:t>２</a:t>
            </a:r>
            <a:endParaRPr sz="1988" baseline="-5999" dirty="0">
              <a:latin typeface="Apple Chancery"/>
              <a:ea typeface="Apple Chancery"/>
              <a:cs typeface="Apple Chancery"/>
              <a:sym typeface="Apple Chancery"/>
            </a:endParaRPr>
          </a:p>
        </p:txBody>
      </p:sp>
      <p:sp>
        <p:nvSpPr>
          <p:cNvPr id="286" name="入力x3">
            <a:extLst>
              <a:ext uri="{FF2B5EF4-FFF2-40B4-BE49-F238E27FC236}">
                <a16:creationId xmlns:a16="http://schemas.microsoft.com/office/drawing/2014/main" id="{C9999038-4A82-8E89-7B7D-A347CC842191}"/>
              </a:ext>
            </a:extLst>
          </p:cNvPr>
          <p:cNvSpPr txBox="1"/>
          <p:nvPr/>
        </p:nvSpPr>
        <p:spPr>
          <a:xfrm>
            <a:off x="1214179" y="4125574"/>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入力</a:t>
            </a:r>
            <a:r>
              <a:rPr lang="ja-JP" altLang="en-US" sz="1988" dirty="0">
                <a:latin typeface="Apple Chancery"/>
                <a:ea typeface="Apple Chancery"/>
                <a:cs typeface="Apple Chancery"/>
                <a:sym typeface="Apple Chancery"/>
              </a:rPr>
              <a:t>３</a:t>
            </a:r>
            <a:endParaRPr sz="1988" baseline="-5999" dirty="0">
              <a:latin typeface="Apple Chancery"/>
              <a:ea typeface="Apple Chancery"/>
              <a:cs typeface="Apple Chancery"/>
              <a:sym typeface="Apple Chancery"/>
            </a:endParaRPr>
          </a:p>
        </p:txBody>
      </p:sp>
      <p:sp>
        <p:nvSpPr>
          <p:cNvPr id="287" name="重みw1">
            <a:extLst>
              <a:ext uri="{FF2B5EF4-FFF2-40B4-BE49-F238E27FC236}">
                <a16:creationId xmlns:a16="http://schemas.microsoft.com/office/drawing/2014/main" id="{7BE21AE0-B372-C54C-EC5B-FA4EFDDF17C0}"/>
              </a:ext>
            </a:extLst>
          </p:cNvPr>
          <p:cNvSpPr txBox="1"/>
          <p:nvPr/>
        </p:nvSpPr>
        <p:spPr>
          <a:xfrm>
            <a:off x="2672231" y="2277889"/>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重み</a:t>
            </a:r>
            <a:r>
              <a:rPr lang="ja-JP" altLang="en-US" sz="1988" dirty="0">
                <a:latin typeface="Apple Chancery"/>
                <a:ea typeface="Apple Chancery"/>
                <a:cs typeface="Apple Chancery"/>
                <a:sym typeface="Apple Chancery"/>
              </a:rPr>
              <a:t>１</a:t>
            </a:r>
            <a:endParaRPr sz="1988" baseline="-5999" dirty="0">
              <a:latin typeface="Apple Chancery"/>
              <a:ea typeface="Apple Chancery"/>
              <a:cs typeface="Apple Chancery"/>
              <a:sym typeface="Apple Chancery"/>
            </a:endParaRPr>
          </a:p>
        </p:txBody>
      </p:sp>
      <p:sp>
        <p:nvSpPr>
          <p:cNvPr id="288" name="重みw2">
            <a:extLst>
              <a:ext uri="{FF2B5EF4-FFF2-40B4-BE49-F238E27FC236}">
                <a16:creationId xmlns:a16="http://schemas.microsoft.com/office/drawing/2014/main" id="{5DC31FA4-35B1-F2CE-22D3-664D48E97424}"/>
              </a:ext>
            </a:extLst>
          </p:cNvPr>
          <p:cNvSpPr txBox="1"/>
          <p:nvPr/>
        </p:nvSpPr>
        <p:spPr>
          <a:xfrm>
            <a:off x="2502306" y="3042991"/>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重み</a:t>
            </a:r>
            <a:r>
              <a:rPr lang="ja-JP" altLang="en-US" sz="1988" dirty="0">
                <a:latin typeface="Apple Chancery"/>
                <a:ea typeface="Apple Chancery"/>
                <a:cs typeface="Apple Chancery"/>
                <a:sym typeface="Apple Chancery"/>
              </a:rPr>
              <a:t>２</a:t>
            </a:r>
            <a:endParaRPr sz="1988" baseline="-5999" dirty="0">
              <a:latin typeface="Apple Chancery"/>
              <a:ea typeface="Apple Chancery"/>
              <a:cs typeface="Apple Chancery"/>
              <a:sym typeface="Apple Chancery"/>
            </a:endParaRPr>
          </a:p>
        </p:txBody>
      </p:sp>
      <p:sp>
        <p:nvSpPr>
          <p:cNvPr id="289" name="重みw3">
            <a:extLst>
              <a:ext uri="{FF2B5EF4-FFF2-40B4-BE49-F238E27FC236}">
                <a16:creationId xmlns:a16="http://schemas.microsoft.com/office/drawing/2014/main" id="{2C4CEEC7-8F8E-055E-16A4-13C0EE8A4238}"/>
              </a:ext>
            </a:extLst>
          </p:cNvPr>
          <p:cNvSpPr txBox="1"/>
          <p:nvPr/>
        </p:nvSpPr>
        <p:spPr>
          <a:xfrm>
            <a:off x="2661467" y="4196653"/>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5300">
                <a:latin typeface="ヒラギノ丸ゴ ProN W4"/>
                <a:ea typeface="ヒラギノ丸ゴ ProN W4"/>
                <a:cs typeface="ヒラギノ丸ゴ ProN W4"/>
                <a:sym typeface="ヒラギノ丸ゴ ProN W4"/>
              </a:defRPr>
            </a:pPr>
            <a:r>
              <a:rPr sz="1988" dirty="0" err="1"/>
              <a:t>重み</a:t>
            </a:r>
            <a:r>
              <a:rPr lang="ja-JP" altLang="en-US" sz="1988" dirty="0">
                <a:latin typeface="Apple Chancery"/>
                <a:ea typeface="Apple Chancery"/>
                <a:cs typeface="Apple Chancery"/>
                <a:sym typeface="Apple Chancery"/>
              </a:rPr>
              <a:t>３</a:t>
            </a:r>
            <a:endParaRPr sz="1988" baseline="-5999" dirty="0">
              <a:latin typeface="Apple Chancery"/>
              <a:ea typeface="Apple Chancery"/>
              <a:cs typeface="Apple Chancery"/>
              <a:sym typeface="Apple Chancery"/>
            </a:endParaRPr>
          </a:p>
        </p:txBody>
      </p:sp>
      <p:sp>
        <p:nvSpPr>
          <p:cNvPr id="290" name="μ">
            <a:extLst>
              <a:ext uri="{FF2B5EF4-FFF2-40B4-BE49-F238E27FC236}">
                <a16:creationId xmlns:a16="http://schemas.microsoft.com/office/drawing/2014/main" id="{B49EF4B8-F3F9-9918-38EB-254C70DAF53D}"/>
              </a:ext>
            </a:extLst>
          </p:cNvPr>
          <p:cNvSpPr txBox="1"/>
          <p:nvPr/>
        </p:nvSpPr>
        <p:spPr>
          <a:xfrm>
            <a:off x="3738645" y="3095318"/>
            <a:ext cx="803105" cy="650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1988" dirty="0"/>
              <a:t>入力の</a:t>
            </a:r>
            <a:endParaRPr lang="en-US" altLang="ja-JP" sz="1988" dirty="0"/>
          </a:p>
          <a:p>
            <a:r>
              <a:rPr lang="ja-JP" altLang="en-US" sz="1988" dirty="0"/>
              <a:t>合計</a:t>
            </a:r>
            <a:endParaRPr sz="1988" dirty="0"/>
          </a:p>
        </p:txBody>
      </p:sp>
      <p:sp>
        <p:nvSpPr>
          <p:cNvPr id="291" name="矢印">
            <a:extLst>
              <a:ext uri="{FF2B5EF4-FFF2-40B4-BE49-F238E27FC236}">
                <a16:creationId xmlns:a16="http://schemas.microsoft.com/office/drawing/2014/main" id="{73D53C1B-4729-C1B6-8465-8904100F7D2C}"/>
              </a:ext>
            </a:extLst>
          </p:cNvPr>
          <p:cNvSpPr/>
          <p:nvPr/>
        </p:nvSpPr>
        <p:spPr>
          <a:xfrm>
            <a:off x="6173507" y="3217538"/>
            <a:ext cx="682029" cy="476250"/>
          </a:xfrm>
          <a:prstGeom prst="rightArrow">
            <a:avLst>
              <a:gd name="adj1" fmla="val 32000"/>
              <a:gd name="adj2" fmla="val 64000"/>
            </a:avLst>
          </a:prstGeom>
          <a:solidFill>
            <a:srgbClr val="000000"/>
          </a:solidFill>
          <a:ln w="12700">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92" name="角丸四角形">
            <a:extLst>
              <a:ext uri="{FF2B5EF4-FFF2-40B4-BE49-F238E27FC236}">
                <a16:creationId xmlns:a16="http://schemas.microsoft.com/office/drawing/2014/main" id="{265EF7F6-1D2F-7BD8-0925-3D621CBFE012}"/>
              </a:ext>
            </a:extLst>
          </p:cNvPr>
          <p:cNvSpPr/>
          <p:nvPr/>
        </p:nvSpPr>
        <p:spPr>
          <a:xfrm>
            <a:off x="7213954" y="3217538"/>
            <a:ext cx="1300400" cy="476250"/>
          </a:xfrm>
          <a:prstGeom prst="roundRect">
            <a:avLst>
              <a:gd name="adj" fmla="val 15000"/>
            </a:avLst>
          </a:prstGeom>
          <a:ln w="25400">
            <a:solidFill>
              <a:srgbClr val="000000"/>
            </a:solidFill>
            <a:miter lim="400000"/>
          </a:ln>
        </p:spPr>
        <p:txBody>
          <a:bodyPr lIns="19050" tIns="19050" rIns="19050" bIns="19050" anchor="ctr"/>
          <a:lstStyle/>
          <a:p>
            <a:pPr defTabSz="423863">
              <a:defRPr sz="3200">
                <a:solidFill>
                  <a:srgbClr val="FFFFFF"/>
                </a:solidFill>
                <a:latin typeface="Graphik"/>
                <a:ea typeface="Graphik"/>
                <a:cs typeface="Graphik"/>
                <a:sym typeface="Graphik"/>
              </a:defRPr>
            </a:pPr>
            <a:endParaRPr sz="1200"/>
          </a:p>
        </p:txBody>
      </p:sp>
      <p:sp>
        <p:nvSpPr>
          <p:cNvPr id="293" name="発火">
            <a:extLst>
              <a:ext uri="{FF2B5EF4-FFF2-40B4-BE49-F238E27FC236}">
                <a16:creationId xmlns:a16="http://schemas.microsoft.com/office/drawing/2014/main" id="{7CD57F18-CDD7-D8EC-89AF-C5B264AB9B19}"/>
              </a:ext>
            </a:extLst>
          </p:cNvPr>
          <p:cNvSpPr txBox="1"/>
          <p:nvPr/>
        </p:nvSpPr>
        <p:spPr>
          <a:xfrm>
            <a:off x="7590040" y="3283468"/>
            <a:ext cx="548227"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1988" dirty="0"/>
              <a:t>出力</a:t>
            </a:r>
            <a:endParaRPr sz="1988" dirty="0"/>
          </a:p>
        </p:txBody>
      </p:sp>
      <p:sp>
        <p:nvSpPr>
          <p:cNvPr id="294" name="線">
            <a:extLst>
              <a:ext uri="{FF2B5EF4-FFF2-40B4-BE49-F238E27FC236}">
                <a16:creationId xmlns:a16="http://schemas.microsoft.com/office/drawing/2014/main" id="{25EE70EE-5B20-B7EB-0890-1B72855153AA}"/>
              </a:ext>
            </a:extLst>
          </p:cNvPr>
          <p:cNvSpPr/>
          <p:nvPr/>
        </p:nvSpPr>
        <p:spPr>
          <a:xfrm flipV="1">
            <a:off x="4634255" y="2508891"/>
            <a:ext cx="0" cy="1823162"/>
          </a:xfrm>
          <a:prstGeom prst="line">
            <a:avLst/>
          </a:prstGeom>
          <a:ln w="25400">
            <a:solidFill>
              <a:srgbClr val="000000"/>
            </a:solidFill>
            <a:miter lim="400000"/>
          </a:ln>
        </p:spPr>
        <p:txBody>
          <a:bodyPr lIns="19050" tIns="19050" rIns="19050" bIns="19050" anchor="ctr"/>
          <a:lstStyle/>
          <a:p>
            <a:endParaRPr/>
          </a:p>
        </p:txBody>
      </p:sp>
      <p:sp>
        <p:nvSpPr>
          <p:cNvPr id="295" name="活性化…">
            <a:extLst>
              <a:ext uri="{FF2B5EF4-FFF2-40B4-BE49-F238E27FC236}">
                <a16:creationId xmlns:a16="http://schemas.microsoft.com/office/drawing/2014/main" id="{10337271-645E-2EDB-B211-5DA19D8208DC}"/>
              </a:ext>
            </a:extLst>
          </p:cNvPr>
          <p:cNvSpPr txBox="1"/>
          <p:nvPr/>
        </p:nvSpPr>
        <p:spPr>
          <a:xfrm>
            <a:off x="4776970" y="3077509"/>
            <a:ext cx="817531"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l">
              <a:defRPr sz="3900">
                <a:latin typeface="ヒラギノ丸ゴ ProN W4"/>
                <a:ea typeface="ヒラギノ丸ゴ ProN W4"/>
                <a:cs typeface="ヒラギノ丸ゴ ProN W4"/>
                <a:sym typeface="ヒラギノ丸ゴ ProN W4"/>
              </a:defRPr>
            </a:pPr>
            <a:r>
              <a:rPr sz="2025"/>
              <a:t>活性化</a:t>
            </a:r>
          </a:p>
          <a:p>
            <a:pPr algn="l">
              <a:defRPr sz="3900">
                <a:latin typeface="ヒラギノ丸ゴ ProN W4"/>
                <a:ea typeface="ヒラギノ丸ゴ ProN W4"/>
                <a:cs typeface="ヒラギノ丸ゴ ProN W4"/>
                <a:sym typeface="ヒラギノ丸ゴ ProN W4"/>
              </a:defRPr>
            </a:pPr>
            <a:r>
              <a:rPr sz="2025"/>
              <a:t>関数</a:t>
            </a:r>
          </a:p>
        </p:txBody>
      </p:sp>
      <p:sp>
        <p:nvSpPr>
          <p:cNvPr id="3" name="ニューロンとパーセプトロン">
            <a:extLst>
              <a:ext uri="{FF2B5EF4-FFF2-40B4-BE49-F238E27FC236}">
                <a16:creationId xmlns:a16="http://schemas.microsoft.com/office/drawing/2014/main" id="{7199FE58-4EBF-65D1-ACC5-1C0CF6857285}"/>
              </a:ext>
            </a:extLst>
          </p:cNvPr>
          <p:cNvSpPr txBox="1"/>
          <p:nvPr/>
        </p:nvSpPr>
        <p:spPr>
          <a:xfrm>
            <a:off x="1432196" y="4722487"/>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988" dirty="0"/>
              <a:t>前の層</a:t>
            </a:r>
            <a:endParaRPr sz="1988" dirty="0"/>
          </a:p>
        </p:txBody>
      </p:sp>
      <p:sp>
        <p:nvSpPr>
          <p:cNvPr id="4" name="ニューロンとパーセプトロン">
            <a:extLst>
              <a:ext uri="{FF2B5EF4-FFF2-40B4-BE49-F238E27FC236}">
                <a16:creationId xmlns:a16="http://schemas.microsoft.com/office/drawing/2014/main" id="{8180B9DF-A85A-CAFE-1FE6-7070ED03712A}"/>
              </a:ext>
            </a:extLst>
          </p:cNvPr>
          <p:cNvSpPr txBox="1"/>
          <p:nvPr/>
        </p:nvSpPr>
        <p:spPr>
          <a:xfrm>
            <a:off x="4273341" y="4697041"/>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988" dirty="0"/>
              <a:t>今の層</a:t>
            </a:r>
            <a:endParaRPr sz="1988" dirty="0"/>
          </a:p>
        </p:txBody>
      </p:sp>
      <p:sp>
        <p:nvSpPr>
          <p:cNvPr id="5" name="ニューロンとパーセプトロン">
            <a:extLst>
              <a:ext uri="{FF2B5EF4-FFF2-40B4-BE49-F238E27FC236}">
                <a16:creationId xmlns:a16="http://schemas.microsoft.com/office/drawing/2014/main" id="{F9BB4558-9326-DFF2-3EF5-7A00FB8787EF}"/>
              </a:ext>
            </a:extLst>
          </p:cNvPr>
          <p:cNvSpPr txBox="1"/>
          <p:nvPr/>
        </p:nvSpPr>
        <p:spPr>
          <a:xfrm>
            <a:off x="7397798" y="4697041"/>
            <a:ext cx="803105" cy="34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300">
                <a:latin typeface="ヒラギノ丸ゴ ProN W4"/>
                <a:ea typeface="ヒラギノ丸ゴ ProN W4"/>
                <a:cs typeface="ヒラギノ丸ゴ ProN W4"/>
                <a:sym typeface="ヒラギノ丸ゴ ProN W4"/>
              </a:defRPr>
            </a:lvl1pPr>
          </a:lstStyle>
          <a:p>
            <a:r>
              <a:rPr lang="ja-JP" altLang="en-US" sz="1988" dirty="0"/>
              <a:t>次の層</a:t>
            </a:r>
            <a:endParaRPr sz="1988" dirty="0"/>
          </a:p>
        </p:txBody>
      </p:sp>
      <p:sp>
        <p:nvSpPr>
          <p:cNvPr id="6" name="ニューラルネットワークとは(軽く復習)">
            <a:extLst>
              <a:ext uri="{FF2B5EF4-FFF2-40B4-BE49-F238E27FC236}">
                <a16:creationId xmlns:a16="http://schemas.microsoft.com/office/drawing/2014/main" id="{D7496553-3BBC-CB39-AE20-0C57C66D87AA}"/>
              </a:ext>
            </a:extLst>
          </p:cNvPr>
          <p:cNvSpPr txBox="1"/>
          <p:nvPr/>
        </p:nvSpPr>
        <p:spPr>
          <a:xfrm>
            <a:off x="0" y="-19050"/>
            <a:ext cx="9144000" cy="504000"/>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sz="1950" b="1" dirty="0" err="1">
                <a:latin typeface="Meiryo" panose="020B0604030504040204" pitchFamily="34" charset="-128"/>
                <a:ea typeface="Meiryo" panose="020B0604030504040204" pitchFamily="34" charset="-128"/>
              </a:rPr>
              <a:t>ニューラルネットワークとは</a:t>
            </a:r>
            <a:endParaRPr sz="1950" b="1" dirty="0">
              <a:latin typeface="Meiryo" panose="020B0604030504040204" pitchFamily="34" charset="-128"/>
              <a:ea typeface="Meiryo" panose="020B0604030504040204" pitchFamily="34" charset="-128"/>
            </a:endParaRPr>
          </a:p>
        </p:txBody>
      </p:sp>
      <p:sp>
        <p:nvSpPr>
          <p:cNvPr id="2" name="単一のニューロンはこのようなモデルで表すことができる。">
            <a:extLst>
              <a:ext uri="{FF2B5EF4-FFF2-40B4-BE49-F238E27FC236}">
                <a16:creationId xmlns:a16="http://schemas.microsoft.com/office/drawing/2014/main" id="{AB81C7A1-B71E-60AE-A331-F6AA379CB5F2}"/>
              </a:ext>
            </a:extLst>
          </p:cNvPr>
          <p:cNvSpPr txBox="1"/>
          <p:nvPr/>
        </p:nvSpPr>
        <p:spPr>
          <a:xfrm>
            <a:off x="600641" y="582654"/>
            <a:ext cx="8067227" cy="15183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gn="l">
              <a:defRPr sz="5300">
                <a:latin typeface="ヒラギノ丸ゴ ProN W4"/>
                <a:ea typeface="ヒラギノ丸ゴ ProN W4"/>
                <a:cs typeface="ヒラギノ丸ゴ ProN W4"/>
                <a:sym typeface="ヒラギノ丸ゴ ProN W4"/>
              </a:defRPr>
            </a:lvl1pPr>
          </a:lstStyle>
          <a:p>
            <a:r>
              <a:rPr lang="ja-JP" altLang="en-US" sz="2000" b="1" err="1">
                <a:solidFill>
                  <a:srgbClr val="FF0000"/>
                </a:solidFill>
                <a:latin typeface="Meiryo" panose="020B0604030504040204" pitchFamily="34" charset="-128"/>
                <a:ea typeface="Meiryo" panose="020B0604030504040204" pitchFamily="34" charset="-128"/>
              </a:rPr>
              <a:t>深層学習は</a:t>
            </a:r>
            <a:r>
              <a:rPr lang="ja-JP" altLang="en-US" sz="2000" b="1">
                <a:solidFill>
                  <a:srgbClr val="FF0000"/>
                </a:solidFill>
                <a:latin typeface="Meiryo" panose="020B0604030504040204" pitchFamily="34" charset="-128"/>
                <a:ea typeface="Meiryo" panose="020B0604030504040204" pitchFamily="34" charset="-128"/>
              </a:rPr>
              <a:t>、</a:t>
            </a:r>
            <a:endParaRPr lang="en-US" altLang="ja-JP" sz="2000" b="1" dirty="0">
              <a:solidFill>
                <a:srgbClr val="FF0000"/>
              </a:solidFill>
              <a:latin typeface="Meiryo" panose="020B0604030504040204" pitchFamily="34" charset="-128"/>
              <a:ea typeface="Meiryo" panose="020B0604030504040204" pitchFamily="34" charset="-128"/>
            </a:endParaRPr>
          </a:p>
          <a:p>
            <a:pPr marL="231775" algn="just"/>
            <a:r>
              <a:rPr lang="ja-JP" altLang="ja-JP" sz="1800" b="1" kern="100">
                <a:effectLst/>
                <a:latin typeface="Meiryo" panose="020B0604030504040204" pitchFamily="34" charset="-128"/>
                <a:ea typeface="Meiryo" panose="020B0604030504040204" pitchFamily="34" charset="-128"/>
                <a:cs typeface="Times New Roman" panose="02020603050405020304" pitchFamily="18" charset="0"/>
              </a:rPr>
              <a:t>①一定量のデータの予測結果を算出する</a:t>
            </a:r>
          </a:p>
          <a:p>
            <a:pPr marL="231775" algn="just"/>
            <a:r>
              <a:rPr lang="ja-JP" altLang="ja-JP" sz="1800" b="1" kern="100">
                <a:effectLst/>
                <a:latin typeface="Meiryo" panose="020B0604030504040204" pitchFamily="34" charset="-128"/>
                <a:ea typeface="Meiryo" panose="020B0604030504040204" pitchFamily="34" charset="-128"/>
                <a:cs typeface="Times New Roman" panose="02020603050405020304" pitchFamily="18" charset="0"/>
              </a:rPr>
              <a:t>②正解と予測結果がどれくらい異なっているかという誤差を計算する</a:t>
            </a:r>
          </a:p>
          <a:p>
            <a:pPr marL="231775" algn="just"/>
            <a:r>
              <a:rPr lang="ja-JP" altLang="ja-JP" sz="1800" b="1" kern="100">
                <a:effectLst/>
                <a:latin typeface="Meiryo" panose="020B0604030504040204" pitchFamily="34" charset="-128"/>
                <a:ea typeface="Meiryo" panose="020B0604030504040204" pitchFamily="34" charset="-128"/>
                <a:cs typeface="Times New Roman" panose="02020603050405020304" pitchFamily="18" charset="0"/>
              </a:rPr>
              <a:t>③誤差が小さくなるように重みとバイアスを変える</a:t>
            </a:r>
            <a:endParaRPr lang="en-US" altLang="ja-JP" sz="1800" b="1" kern="100" dirty="0">
              <a:effectLst/>
              <a:latin typeface="Meiryo" panose="020B0604030504040204" pitchFamily="34" charset="-128"/>
              <a:ea typeface="Meiryo" panose="020B0604030504040204" pitchFamily="34" charset="-128"/>
              <a:cs typeface="Times New Roman" panose="02020603050405020304" pitchFamily="18" charset="0"/>
            </a:endParaRPr>
          </a:p>
          <a:p>
            <a:pPr algn="just"/>
            <a:r>
              <a:rPr lang="ja-JP" altLang="en-US" sz="1800" b="1" kern="100">
                <a:latin typeface="Meiryo" panose="020B0604030504040204" pitchFamily="34" charset="-128"/>
                <a:ea typeface="Meiryo" panose="020B0604030504040204" pitchFamily="34" charset="-128"/>
                <a:cs typeface="Times New Roman" panose="02020603050405020304" pitchFamily="18" charset="0"/>
              </a:rPr>
              <a:t>を何度も繰り返すことで、誤差を減らしていき精度を高める</a:t>
            </a:r>
            <a:endParaRPr lang="ja-JP" altLang="ja-JP" sz="1800" b="1" kern="10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7" name="正方形/長方形 6">
            <a:extLst>
              <a:ext uri="{FF2B5EF4-FFF2-40B4-BE49-F238E27FC236}">
                <a16:creationId xmlns:a16="http://schemas.microsoft.com/office/drawing/2014/main" id="{77443A60-8A12-0943-B7EE-18F28B4C665D}"/>
              </a:ext>
            </a:extLst>
          </p:cNvPr>
          <p:cNvSpPr/>
          <p:nvPr/>
        </p:nvSpPr>
        <p:spPr>
          <a:xfrm>
            <a:off x="2499297" y="2198228"/>
            <a:ext cx="976039" cy="27974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a:extLst>
              <a:ext uri="{FF2B5EF4-FFF2-40B4-BE49-F238E27FC236}">
                <a16:creationId xmlns:a16="http://schemas.microsoft.com/office/drawing/2014/main" id="{682392D2-B748-C6CF-BEB8-B0A93C5DE9E8}"/>
              </a:ext>
            </a:extLst>
          </p:cNvPr>
          <p:cNvSpPr>
            <a:spLocks noGrp="1"/>
          </p:cNvSpPr>
          <p:nvPr>
            <p:ph type="sldNum" sz="quarter" idx="2"/>
          </p:nvPr>
        </p:nvSpPr>
        <p:spPr/>
        <p:txBody>
          <a:bodyPr/>
          <a:lstStyle/>
          <a:p>
            <a:fld id="{86CB4B4D-7CA3-9044-876B-883B54F8677D}" type="slidenum">
              <a:rPr lang="en-US" altLang="ja-JP" smtClean="0"/>
              <a:t>8</a:t>
            </a:fld>
            <a:endParaRPr lang="ja-JP" altLang="en-US"/>
          </a:p>
        </p:txBody>
      </p:sp>
    </p:spTree>
    <p:extLst>
      <p:ext uri="{BB962C8B-B14F-4D97-AF65-F5344CB8AC3E}">
        <p14:creationId xmlns:p14="http://schemas.microsoft.com/office/powerpoint/2010/main" val="278284636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00AD2-3108-160C-E1B5-93B84DCEAB4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3310381-3E78-8CC7-419D-C7C9395E95A0}"/>
              </a:ext>
            </a:extLst>
          </p:cNvPr>
          <p:cNvSpPr txBox="1"/>
          <p:nvPr/>
        </p:nvSpPr>
        <p:spPr>
          <a:xfrm>
            <a:off x="211796" y="977727"/>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18-12 </a:t>
            </a:r>
            <a:r>
              <a:rPr lang="ja-JP" altLang="ja-JP"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画像データ</a:t>
            </a:r>
            <a:r>
              <a:rPr lang="ja-JP" altLang="en-US"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の読み込み</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B77A9ECA-96D6-A609-EF80-6492835E7B55}"/>
              </a:ext>
            </a:extLst>
          </p:cNvPr>
          <p:cNvSpPr/>
          <p:nvPr/>
        </p:nvSpPr>
        <p:spPr>
          <a:xfrm>
            <a:off x="114300" y="1452814"/>
            <a:ext cx="8915400" cy="2103447"/>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b="1" dirty="0">
                <a:solidFill>
                  <a:srgbClr val="000000"/>
                </a:solidFill>
                <a:effectLst/>
                <a:latin typeface="Courier New" panose="02070309020205020404" pitchFamily="49" charset="0"/>
              </a:rPr>
              <a:t>path = </a:t>
            </a:r>
            <a:r>
              <a:rPr lang="en" altLang="ja-JP" b="1" dirty="0">
                <a:solidFill>
                  <a:srgbClr val="A31515"/>
                </a:solidFill>
                <a:effectLst/>
                <a:latin typeface="Courier New" panose="02070309020205020404" pitchFamily="49" charset="0"/>
              </a:rPr>
              <a:t>'/content/images/COVID-NORMAL'</a:t>
            </a:r>
            <a:endParaRPr lang="en" altLang="ja-JP" b="1" dirty="0">
              <a:solidFill>
                <a:srgbClr val="000000"/>
              </a:solidFill>
              <a:effectLst/>
              <a:latin typeface="Courier New" panose="02070309020205020404" pitchFamily="49" charset="0"/>
            </a:endParaRPr>
          </a:p>
          <a:p>
            <a:pPr>
              <a:lnSpc>
                <a:spcPct val="120000"/>
              </a:lnSpc>
            </a:pPr>
            <a:r>
              <a:rPr lang="en" altLang="ja-JP" b="1" dirty="0">
                <a:solidFill>
                  <a:srgbClr val="AF00DB"/>
                </a:solidFill>
                <a:effectLst/>
                <a:latin typeface="Courier New" panose="02070309020205020404" pitchFamily="49" charset="0"/>
              </a:rPr>
              <a:t>for</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a:t>
            </a:r>
            <a:r>
              <a:rPr lang="en" altLang="ja-JP" b="1" dirty="0">
                <a:solidFill>
                  <a:srgbClr val="0000FF"/>
                </a:solidFill>
                <a:effectLst/>
                <a:latin typeface="Courier New" panose="02070309020205020404" pitchFamily="49" charset="0"/>
              </a:rPr>
              <a:t>in</a:t>
            </a:r>
            <a:r>
              <a:rPr lang="en" altLang="ja-JP" b="1" dirty="0">
                <a:solidFill>
                  <a:srgbClr val="000000"/>
                </a:solidFill>
                <a:effectLst/>
                <a:latin typeface="Courier New" panose="02070309020205020404" pitchFamily="49" charset="0"/>
              </a:rPr>
              <a:t> </a:t>
            </a:r>
            <a:r>
              <a:rPr lang="en" altLang="ja-JP" b="1" dirty="0">
                <a:solidFill>
                  <a:srgbClr val="795E26"/>
                </a:solidFill>
                <a:effectLst/>
                <a:latin typeface="Courier New" panose="02070309020205020404" pitchFamily="49" charset="0"/>
              </a:rPr>
              <a:t>range</a:t>
            </a:r>
            <a:r>
              <a:rPr lang="en" altLang="ja-JP" b="1" dirty="0">
                <a:solidFill>
                  <a:srgbClr val="0070C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num_healthy</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a:p>
            <a:pPr>
              <a:lnSpc>
                <a:spcPct val="120000"/>
              </a:lnSpc>
            </a:pPr>
            <a:r>
              <a:rPr lang="en" altLang="ja-JP" b="1" dirty="0">
                <a:solidFill>
                  <a:srgbClr val="001080"/>
                </a:solidFill>
                <a:latin typeface="Courier New" panose="02070309020205020404" pitchFamily="49" charset="0"/>
              </a:rPr>
              <a:t>  </a:t>
            </a:r>
            <a:r>
              <a:rPr lang="en" altLang="ja-JP" b="1" dirty="0">
                <a:solidFill>
                  <a:srgbClr val="001080"/>
                </a:solidFill>
                <a:effectLst/>
                <a:latin typeface="Courier New" panose="02070309020205020404" pitchFamily="49" charset="0"/>
              </a:rPr>
              <a:t>file</a:t>
            </a:r>
            <a:r>
              <a:rPr lang="en" altLang="ja-JP" b="1" dirty="0">
                <a:solidFill>
                  <a:srgbClr val="000000"/>
                </a:solidFill>
                <a:effectLst/>
                <a:latin typeface="Courier New" panose="02070309020205020404" pitchFamily="49" charset="0"/>
              </a:rPr>
              <a:t> = </a:t>
            </a:r>
            <a:r>
              <a:rPr lang="en" altLang="ja-JP" b="1" dirty="0">
                <a:solidFill>
                  <a:srgbClr val="0000FF"/>
                </a:solidFill>
                <a:effectLst/>
                <a:latin typeface="Courier New" panose="02070309020205020404" pitchFamily="49" charset="0"/>
              </a:rPr>
              <a:t>f</a:t>
            </a:r>
            <a:r>
              <a:rPr lang="en" altLang="ja-JP" b="1" dirty="0">
                <a:solidFill>
                  <a:srgbClr val="A31515"/>
                </a:solidFill>
                <a:effectLst/>
                <a:latin typeface="Courier New" panose="02070309020205020404" pitchFamily="49" charset="0"/>
              </a:rPr>
              <a:t>'</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path</a:t>
            </a:r>
            <a:r>
              <a:rPr lang="en" altLang="ja-JP" b="1" dirty="0">
                <a:solidFill>
                  <a:srgbClr val="0070C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/healthy/</a:t>
            </a:r>
            <a:r>
              <a:rPr lang="en" altLang="ja-JP" b="1" dirty="0">
                <a:solidFill>
                  <a:srgbClr val="0070C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list_healthy</a:t>
            </a:r>
            <a:r>
              <a:rPr lang="en" altLang="ja-JP" b="1" dirty="0">
                <a:solidFill>
                  <a:srgbClr val="00B05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i</a:t>
            </a:r>
            <a:r>
              <a:rPr lang="en" altLang="ja-JP" b="1" dirty="0">
                <a:solidFill>
                  <a:srgbClr val="00B050"/>
                </a:solidFill>
                <a:effectLst/>
                <a:latin typeface="Courier New" panose="02070309020205020404" pitchFamily="49" charset="0"/>
              </a:rPr>
              <a:t>]</a:t>
            </a:r>
            <a:r>
              <a:rPr lang="en" altLang="ja-JP" b="1" dirty="0">
                <a:solidFill>
                  <a:srgbClr val="0070C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a:t>
            </a:r>
            <a:endParaRPr lang="en" altLang="ja-JP" b="1" dirty="0">
              <a:solidFill>
                <a:srgbClr val="000000"/>
              </a:solidFill>
              <a:effectLst/>
              <a:latin typeface="Courier New" panose="02070309020205020404" pitchFamily="49" charset="0"/>
            </a:endParaRPr>
          </a:p>
          <a:p>
            <a:pPr>
              <a:lnSpc>
                <a:spcPct val="120000"/>
              </a:lnSpc>
            </a:pP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file_img</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load_img</a:t>
            </a:r>
            <a:r>
              <a:rPr lang="en" altLang="ja-JP" b="1" dirty="0">
                <a:solidFill>
                  <a:srgbClr val="0070C0"/>
                </a:solidFill>
                <a:effectLst/>
                <a:latin typeface="Courier New" panose="02070309020205020404" pitchFamily="49" charset="0"/>
              </a:rPr>
              <a:t>(</a:t>
            </a:r>
            <a:r>
              <a:rPr lang="en" altLang="ja-JP" b="1" dirty="0">
                <a:solidFill>
                  <a:srgbClr val="001080"/>
                </a:solidFill>
                <a:effectLst/>
                <a:latin typeface="Courier New" panose="02070309020205020404" pitchFamily="49" charset="0"/>
              </a:rPr>
              <a:t>file</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color_mode</a:t>
            </a:r>
            <a:r>
              <a:rPr lang="en" altLang="ja-JP" b="1" dirty="0">
                <a:solidFill>
                  <a:srgbClr val="000000"/>
                </a:solidFill>
                <a:effectLst/>
                <a:latin typeface="Courier New" panose="02070309020205020404" pitchFamily="49" charset="0"/>
              </a:rPr>
              <a:t> = </a:t>
            </a:r>
            <a:r>
              <a:rPr lang="en" altLang="ja-JP" b="1" dirty="0">
                <a:solidFill>
                  <a:srgbClr val="A31515"/>
                </a:solidFill>
                <a:effectLst/>
                <a:latin typeface="Courier New" panose="02070309020205020404" pitchFamily="49" charset="0"/>
              </a:rPr>
              <a:t>'grayscale’</a:t>
            </a:r>
            <a:r>
              <a:rPr lang="en" altLang="ja-JP" b="1" dirty="0">
                <a:solidFill>
                  <a:srgbClr val="000000"/>
                </a:solidFill>
                <a:effectLst/>
                <a:latin typeface="Courier New" panose="02070309020205020404" pitchFamily="49" charset="0"/>
              </a:rPr>
              <a:t>,   </a:t>
            </a:r>
          </a:p>
          <a:p>
            <a:pPr>
              <a:lnSpc>
                <a:spcPct val="120000"/>
              </a:lnSpc>
            </a:pPr>
            <a:r>
              <a:rPr lang="en" altLang="ja-JP" b="1" dirty="0">
                <a:solidFill>
                  <a:srgbClr val="000000"/>
                </a:solidFill>
                <a:latin typeface="Courier New" panose="02070309020205020404" pitchFamily="49" charset="0"/>
              </a:rPr>
              <a:t> 		</a:t>
            </a:r>
            <a:r>
              <a:rPr lang="en" altLang="ja-JP" b="1" dirty="0" err="1">
                <a:solidFill>
                  <a:srgbClr val="000000"/>
                </a:solidFill>
                <a:effectLst/>
                <a:latin typeface="Courier New" panose="02070309020205020404" pitchFamily="49" charset="0"/>
              </a:rPr>
              <a:t>target_size</a:t>
            </a:r>
            <a:r>
              <a:rPr lang="en" altLang="ja-JP" b="1" dirty="0">
                <a:solidFill>
                  <a:srgbClr val="000000"/>
                </a:solidFill>
                <a:effectLst/>
                <a:latin typeface="Courier New" panose="02070309020205020404" pitchFamily="49" charset="0"/>
              </a:rPr>
              <a:t> = </a:t>
            </a:r>
            <a:r>
              <a:rPr lang="en" altLang="ja-JP" b="1" dirty="0">
                <a:solidFill>
                  <a:srgbClr val="0070C0"/>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64</a:t>
            </a:r>
            <a:r>
              <a:rPr lang="en" altLang="ja-JP" b="1" dirty="0">
                <a:solidFill>
                  <a:srgbClr val="000000"/>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64</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 interpolation = </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lanczos</a:t>
            </a:r>
            <a:r>
              <a:rPr lang="en" altLang="ja-JP" b="1" dirty="0">
                <a:solidFill>
                  <a:srgbClr val="A31515"/>
                </a:solidFill>
                <a:effectLst/>
                <a:latin typeface="Courier New" panose="02070309020205020404" pitchFamily="49" charset="0"/>
              </a:rPr>
              <a:t>’</a:t>
            </a:r>
            <a:r>
              <a:rPr lang="en" altLang="ja-JP" b="1" dirty="0">
                <a:solidFill>
                  <a:srgbClr val="0070C0"/>
                </a:solidFill>
                <a:effectLst/>
                <a:latin typeface="Courier New" panose="02070309020205020404" pitchFamily="49" charset="0"/>
              </a:rPr>
              <a:t>)</a:t>
            </a:r>
          </a:p>
          <a:p>
            <a:pPr>
              <a:lnSpc>
                <a:spcPct val="120000"/>
              </a:lnSpc>
            </a:pPr>
            <a:r>
              <a:rPr lang="en" altLang="ja-JP" b="1" dirty="0">
                <a:solidFill>
                  <a:srgbClr val="000000"/>
                </a:solidFill>
                <a:latin typeface="Courier New" panose="02070309020205020404" pitchFamily="49" charset="0"/>
              </a:rPr>
              <a:t>  </a:t>
            </a:r>
            <a:r>
              <a:rPr lang="en" altLang="ja-JP" b="1" dirty="0" err="1">
                <a:solidFill>
                  <a:srgbClr val="000000"/>
                </a:solidFill>
                <a:effectLst/>
                <a:latin typeface="Courier New" panose="02070309020205020404" pitchFamily="49" charset="0"/>
              </a:rPr>
              <a:t>images_temp</a:t>
            </a:r>
            <a:r>
              <a:rPr lang="en" altLang="ja-JP" b="1" dirty="0">
                <a:solidFill>
                  <a:srgbClr val="0070C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i</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img_to_array</a:t>
            </a:r>
            <a:r>
              <a:rPr lang="en" altLang="ja-JP" b="1" dirty="0">
                <a:solidFill>
                  <a:srgbClr val="0070C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file_img</a:t>
            </a:r>
            <a:r>
              <a:rPr lang="en" altLang="ja-JP" b="1" dirty="0">
                <a:solidFill>
                  <a:srgbClr val="0070C0"/>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r>
              <a:rPr lang="en" altLang="ja-JP" b="1" dirty="0">
                <a:solidFill>
                  <a:srgbClr val="00B050"/>
                </a:solidFill>
                <a:effectLst/>
                <a:latin typeface="Courier New" panose="02070309020205020404" pitchFamily="49" charset="0"/>
              </a:rPr>
              <a:t>255</a:t>
            </a:r>
          </a:p>
        </p:txBody>
      </p:sp>
      <p:sp>
        <p:nvSpPr>
          <p:cNvPr id="5" name="線形回帰で88歳の歯周病の歯の本数を予測する">
            <a:extLst>
              <a:ext uri="{FF2B5EF4-FFF2-40B4-BE49-F238E27FC236}">
                <a16:creationId xmlns:a16="http://schemas.microsoft.com/office/drawing/2014/main" id="{25F26981-BC69-86CC-9BFE-6BD5DA25E8AA}"/>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8998D3D3-4897-F4A1-C974-0715316A9C99}"/>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9DE9D1FB-1F6C-84C3-10BA-BFDFD2882398}"/>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①学習モデルの選択(今回は線形回帰)…">
            <a:extLst>
              <a:ext uri="{FF2B5EF4-FFF2-40B4-BE49-F238E27FC236}">
                <a16:creationId xmlns:a16="http://schemas.microsoft.com/office/drawing/2014/main" id="{EBACE151-4D9C-FE18-6CC1-89E72FC046F5}"/>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2" name="スライド番号プレースホルダー 1">
            <a:extLst>
              <a:ext uri="{FF2B5EF4-FFF2-40B4-BE49-F238E27FC236}">
                <a16:creationId xmlns:a16="http://schemas.microsoft.com/office/drawing/2014/main" id="{91FCDE14-6E7D-C8EA-9663-F6DFA628FB05}"/>
              </a:ext>
            </a:extLst>
          </p:cNvPr>
          <p:cNvSpPr>
            <a:spLocks noGrp="1"/>
          </p:cNvSpPr>
          <p:nvPr>
            <p:ph type="sldNum" sz="quarter" idx="2"/>
          </p:nvPr>
        </p:nvSpPr>
        <p:spPr/>
        <p:txBody>
          <a:bodyPr/>
          <a:lstStyle/>
          <a:p>
            <a:fld id="{86CB4B4D-7CA3-9044-876B-883B54F8677D}" type="slidenum">
              <a:rPr lang="en-US" altLang="ja-JP" smtClean="0"/>
              <a:t>80</a:t>
            </a:fld>
            <a:endParaRPr lang="ja-JP" altLang="en-US"/>
          </a:p>
        </p:txBody>
      </p:sp>
      <p:sp>
        <p:nvSpPr>
          <p:cNvPr id="8" name="①学習モデルの選択…">
            <a:extLst>
              <a:ext uri="{FF2B5EF4-FFF2-40B4-BE49-F238E27FC236}">
                <a16:creationId xmlns:a16="http://schemas.microsoft.com/office/drawing/2014/main" id="{7F13B70F-C7CC-8656-0F4A-746FFA22C3B1}"/>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12031740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35C48-414D-DFF5-7EDF-768FB174B73D}"/>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9A8D002D-F6D1-635E-5E17-F3F173E62F63}"/>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19F6CA59-D338-CF6B-706D-5CD4A467D07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F3B35C44-0B3A-7839-CF24-1F030979E175}"/>
              </a:ext>
            </a:extLst>
          </p:cNvPr>
          <p:cNvSpPr txBox="1"/>
          <p:nvPr/>
        </p:nvSpPr>
        <p:spPr>
          <a:xfrm>
            <a:off x="762000" y="2952750"/>
            <a:ext cx="7003089" cy="743280"/>
          </a:xfrm>
          <a:prstGeom prst="rect">
            <a:avLst/>
          </a:prstGeom>
          <a:noFill/>
          <a:ln w="19050">
            <a:solidFill>
              <a:srgbClr val="FF9300"/>
            </a:solidFill>
          </a:ln>
        </p:spPr>
        <p:txBody>
          <a:bodyPr wrap="square">
            <a:spAutoFit/>
          </a:bodyPr>
          <a:lstStyle/>
          <a:p>
            <a:pPr algn="just">
              <a:lnSpc>
                <a:spcPct val="120000"/>
              </a:lnSpc>
            </a:pPr>
            <a:r>
              <a:rPr lang="en-US" altLang="ja-JP" b="1" kern="100" dirty="0">
                <a:effectLst/>
                <a:latin typeface="Courier New" panose="02070309020205020404" pitchFamily="49" charset="0"/>
                <a:ea typeface="Meiryo" panose="020B0604030504040204" pitchFamily="34" charset="-128"/>
                <a:cs typeface="Courier New" panose="02070309020205020404" pitchFamily="49" charset="0"/>
              </a:rPr>
              <a:t>COVID-NORMAL</a:t>
            </a:r>
            <a:r>
              <a:rPr lang="ja-JP" altLang="ja-JP" b="1" kern="100">
                <a:effectLst/>
                <a:latin typeface="Courier New" panose="02070309020205020404" pitchFamily="49" charset="0"/>
                <a:ea typeface="Meiryo" panose="020B0604030504040204" pitchFamily="34" charset="-128"/>
                <a:cs typeface="Courier New" panose="02070309020205020404" pitchFamily="49" charset="0"/>
              </a:rPr>
              <a:t>までのフォルダの場所（パス</a:t>
            </a:r>
            <a:r>
              <a:rPr lang="en-US" altLang="ja-JP" b="1" kern="100" dirty="0">
                <a:effectLst/>
                <a:latin typeface="Courier New" panose="02070309020205020404" pitchFamily="49" charset="0"/>
                <a:ea typeface="Meiryo" panose="020B0604030504040204" pitchFamily="34" charset="-128"/>
                <a:cs typeface="Courier New" panose="02070309020205020404" pitchFamily="49" charset="0"/>
              </a:rPr>
              <a:t>)</a:t>
            </a:r>
            <a:r>
              <a:rPr lang="ja-JP" altLang="ja-JP" b="1" kern="100">
                <a:effectLst/>
                <a:latin typeface="Courier New" panose="02070309020205020404" pitchFamily="49" charset="0"/>
                <a:ea typeface="Meiryo" panose="020B0604030504040204" pitchFamily="34" charset="-128"/>
                <a:cs typeface="Courier New" panose="02070309020205020404" pitchFamily="49" charset="0"/>
              </a:rPr>
              <a:t>が長いので、「</a:t>
            </a:r>
            <a:r>
              <a:rPr lang="en-US" altLang="ja-JP" b="1" kern="100" dirty="0">
                <a:effectLst/>
                <a:latin typeface="Courier New" panose="02070309020205020404" pitchFamily="49" charset="0"/>
                <a:ea typeface="Meiryo" panose="020B0604030504040204" pitchFamily="34" charset="-128"/>
                <a:cs typeface="Courier New" panose="02070309020205020404" pitchFamily="49" charset="0"/>
              </a:rPr>
              <a:t>path</a:t>
            </a:r>
            <a:r>
              <a:rPr lang="ja-JP" altLang="ja-JP" b="1" kern="100">
                <a:effectLst/>
                <a:latin typeface="Courier New" panose="02070309020205020404" pitchFamily="49" charset="0"/>
                <a:ea typeface="Meiryo" panose="020B0604030504040204" pitchFamily="34" charset="-128"/>
                <a:cs typeface="Courier New" panose="02070309020205020404" pitchFamily="49" charset="0"/>
              </a:rPr>
              <a:t>」という変数に文字列データとして代入</a:t>
            </a:r>
          </a:p>
        </p:txBody>
      </p:sp>
      <p:sp>
        <p:nvSpPr>
          <p:cNvPr id="8" name="正方形/長方形 7">
            <a:extLst>
              <a:ext uri="{FF2B5EF4-FFF2-40B4-BE49-F238E27FC236}">
                <a16:creationId xmlns:a16="http://schemas.microsoft.com/office/drawing/2014/main" id="{E4CFB78B-37C8-04BA-B86E-959C76090F93}"/>
              </a:ext>
            </a:extLst>
          </p:cNvPr>
          <p:cNvSpPr/>
          <p:nvPr/>
        </p:nvSpPr>
        <p:spPr>
          <a:xfrm>
            <a:off x="304800" y="908943"/>
            <a:ext cx="4800600" cy="367407"/>
          </a:xfrm>
          <a:prstGeom prst="rect">
            <a:avLst/>
          </a:prstGeom>
          <a:noFill/>
          <a:ln w="19050">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54899AEE-BD25-2C10-B314-6D20208F01B7}"/>
              </a:ext>
            </a:extLst>
          </p:cNvPr>
          <p:cNvCxnSpPr>
            <a:cxnSpLocks/>
          </p:cNvCxnSpPr>
          <p:nvPr/>
        </p:nvCxnSpPr>
        <p:spPr>
          <a:xfrm flipH="1" flipV="1">
            <a:off x="4800600" y="1321238"/>
            <a:ext cx="1219200" cy="1600200"/>
          </a:xfrm>
          <a:prstGeom prst="straightConnector1">
            <a:avLst/>
          </a:prstGeom>
          <a:ln w="254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188B2960-5852-3E45-B742-327D1A9B144A}"/>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dirty="0">
                <a:solidFill>
                  <a:srgbClr val="000000"/>
                </a:solidFill>
                <a:effectLst/>
                <a:latin typeface="Courier New" panose="02070309020205020404" pitchFamily="49" charset="0"/>
              </a:rPr>
              <a:t>path = </a:t>
            </a:r>
            <a:r>
              <a:rPr lang="en" altLang="ja-JP" sz="1600" b="1" dirty="0">
                <a:solidFill>
                  <a:srgbClr val="A31515"/>
                </a:solidFill>
                <a:effectLst/>
                <a:latin typeface="Courier New" panose="02070309020205020404" pitchFamily="49" charset="0"/>
              </a:rPr>
              <a:t>'/content/images/COVID-NORMAL'</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num_healthy</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pPr>
              <a:lnSpc>
                <a:spcPct val="120000"/>
              </a:lnSpc>
            </a:pPr>
            <a:r>
              <a:rPr lang="en" altLang="ja-JP" sz="1600" b="1" dirty="0">
                <a:solidFill>
                  <a:srgbClr val="001080"/>
                </a:solidFill>
                <a:latin typeface="Courier New" panose="02070309020205020404" pitchFamily="49" charset="0"/>
              </a:rPr>
              <a:t>  </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/healthy/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list_healthy</a:t>
            </a:r>
            <a:r>
              <a:rPr lang="en" altLang="ja-JP" sz="1600" b="1" dirty="0">
                <a:solidFill>
                  <a:srgbClr val="00B05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B050"/>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70C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 = </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0070C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interpolation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255</a:t>
            </a:r>
          </a:p>
        </p:txBody>
      </p:sp>
      <p:sp>
        <p:nvSpPr>
          <p:cNvPr id="4" name="スライド番号プレースホルダー 3">
            <a:extLst>
              <a:ext uri="{FF2B5EF4-FFF2-40B4-BE49-F238E27FC236}">
                <a16:creationId xmlns:a16="http://schemas.microsoft.com/office/drawing/2014/main" id="{393CFC2C-C835-3428-70FF-49F47EED53DC}"/>
              </a:ext>
            </a:extLst>
          </p:cNvPr>
          <p:cNvSpPr>
            <a:spLocks noGrp="1"/>
          </p:cNvSpPr>
          <p:nvPr>
            <p:ph type="sldNum" sz="quarter" idx="2"/>
          </p:nvPr>
        </p:nvSpPr>
        <p:spPr/>
        <p:txBody>
          <a:bodyPr/>
          <a:lstStyle/>
          <a:p>
            <a:fld id="{86CB4B4D-7CA3-9044-876B-883B54F8677D}" type="slidenum">
              <a:rPr lang="en-US" altLang="ja-JP" smtClean="0"/>
              <a:t>81</a:t>
            </a:fld>
            <a:endParaRPr lang="ja-JP" altLang="en-US"/>
          </a:p>
        </p:txBody>
      </p:sp>
      <p:sp>
        <p:nvSpPr>
          <p:cNvPr id="6" name="①学習モデルの選択(今回は線形回帰)…">
            <a:extLst>
              <a:ext uri="{FF2B5EF4-FFF2-40B4-BE49-F238E27FC236}">
                <a16:creationId xmlns:a16="http://schemas.microsoft.com/office/drawing/2014/main" id="{74F0B97C-D1E4-E996-D3DC-F2727E587161}"/>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9" name="①学習モデルの選択…">
            <a:extLst>
              <a:ext uri="{FF2B5EF4-FFF2-40B4-BE49-F238E27FC236}">
                <a16:creationId xmlns:a16="http://schemas.microsoft.com/office/drawing/2014/main" id="{833408F6-D20E-5846-A105-2BE355A7E612}"/>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64646901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6C41B-B96D-9867-679E-33F83B28A2FB}"/>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9079F55E-E209-FA5D-3DC7-3EE3585ED8D3}"/>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016E0D83-7CD8-F58B-D4F9-F586171E0B6C}"/>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401683C0-6BDB-D8F2-59E4-516AC6B74D69}"/>
              </a:ext>
            </a:extLst>
          </p:cNvPr>
          <p:cNvSpPr/>
          <p:nvPr/>
        </p:nvSpPr>
        <p:spPr>
          <a:xfrm>
            <a:off x="330421" y="1262018"/>
            <a:ext cx="8661179" cy="1528773"/>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3879A9C-2EF4-3C86-108D-5EDE81A0C665}"/>
              </a:ext>
            </a:extLst>
          </p:cNvPr>
          <p:cNvSpPr txBox="1"/>
          <p:nvPr/>
        </p:nvSpPr>
        <p:spPr>
          <a:xfrm>
            <a:off x="1461903" y="2872110"/>
            <a:ext cx="4581938" cy="369332"/>
          </a:xfrm>
          <a:prstGeom prst="rect">
            <a:avLst/>
          </a:prstGeom>
          <a:noFill/>
        </p:spPr>
        <p:txBody>
          <a:bodyPr wrap="square">
            <a:spAutoFit/>
          </a:bodyPr>
          <a:lstStyle/>
          <a:p>
            <a:pPr algn="just"/>
            <a:r>
              <a:rPr lang="ja-JP"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健康な肺の</a:t>
            </a:r>
            <a:r>
              <a:rPr lang="en-US" altLang="ja-JP" b="1" kern="100" dirty="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X</a:t>
            </a:r>
            <a:r>
              <a:rPr lang="ja-JP"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線画像</a:t>
            </a:r>
            <a:r>
              <a:rPr lang="en-US" altLang="ja-JP" b="1" kern="100" dirty="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(Healthy)</a:t>
            </a:r>
            <a:r>
              <a:rPr lang="ja-JP"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を読み込む</a:t>
            </a:r>
            <a:endParaRPr lang="en-US" altLang="ja-JP" b="1" kern="100" dirty="0">
              <a:solidFill>
                <a:srgbClr val="7030A0"/>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 name="正方形/長方形 8">
            <a:extLst>
              <a:ext uri="{FF2B5EF4-FFF2-40B4-BE49-F238E27FC236}">
                <a16:creationId xmlns:a16="http://schemas.microsoft.com/office/drawing/2014/main" id="{EC82B06A-A996-08B8-D965-E6329A8E2E0F}"/>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dirty="0">
                <a:solidFill>
                  <a:srgbClr val="000000"/>
                </a:solidFill>
                <a:effectLst/>
                <a:latin typeface="Courier New" panose="02070309020205020404" pitchFamily="49" charset="0"/>
              </a:rPr>
              <a:t>path = </a:t>
            </a:r>
            <a:r>
              <a:rPr lang="en" altLang="ja-JP" sz="1600" b="1" dirty="0">
                <a:solidFill>
                  <a:srgbClr val="A31515"/>
                </a:solidFill>
                <a:effectLst/>
                <a:latin typeface="Courier New" panose="02070309020205020404" pitchFamily="49" charset="0"/>
              </a:rPr>
              <a:t>'/content/images/COVID-NORMAL'</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num_healthy</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pPr>
              <a:lnSpc>
                <a:spcPct val="120000"/>
              </a:lnSpc>
            </a:pPr>
            <a:r>
              <a:rPr lang="en" altLang="ja-JP" sz="1600" b="1" dirty="0">
                <a:solidFill>
                  <a:srgbClr val="001080"/>
                </a:solidFill>
                <a:latin typeface="Courier New" panose="02070309020205020404" pitchFamily="49" charset="0"/>
              </a:rPr>
              <a:t>  </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/healthy/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list_healthy</a:t>
            </a:r>
            <a:r>
              <a:rPr lang="en" altLang="ja-JP" sz="1600" b="1" dirty="0">
                <a:solidFill>
                  <a:srgbClr val="00B05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B050"/>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70C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 = </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0070C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interpolation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255</a:t>
            </a:r>
          </a:p>
        </p:txBody>
      </p:sp>
      <p:sp>
        <p:nvSpPr>
          <p:cNvPr id="4" name="スライド番号プレースホルダー 3">
            <a:extLst>
              <a:ext uri="{FF2B5EF4-FFF2-40B4-BE49-F238E27FC236}">
                <a16:creationId xmlns:a16="http://schemas.microsoft.com/office/drawing/2014/main" id="{3D178CAF-BBD9-793E-B903-0DCF535608DD}"/>
              </a:ext>
            </a:extLst>
          </p:cNvPr>
          <p:cNvSpPr>
            <a:spLocks noGrp="1"/>
          </p:cNvSpPr>
          <p:nvPr>
            <p:ph type="sldNum" sz="quarter" idx="2"/>
          </p:nvPr>
        </p:nvSpPr>
        <p:spPr/>
        <p:txBody>
          <a:bodyPr/>
          <a:lstStyle/>
          <a:p>
            <a:fld id="{86CB4B4D-7CA3-9044-876B-883B54F8677D}" type="slidenum">
              <a:rPr lang="en-US" altLang="ja-JP" smtClean="0"/>
              <a:t>82</a:t>
            </a:fld>
            <a:endParaRPr lang="ja-JP" altLang="en-US"/>
          </a:p>
        </p:txBody>
      </p:sp>
      <p:sp>
        <p:nvSpPr>
          <p:cNvPr id="7" name="①学習モデルの選択(今回は線形回帰)…">
            <a:extLst>
              <a:ext uri="{FF2B5EF4-FFF2-40B4-BE49-F238E27FC236}">
                <a16:creationId xmlns:a16="http://schemas.microsoft.com/office/drawing/2014/main" id="{B90D4901-E5EA-B881-B811-1B4FCB8210C6}"/>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0" name="①学習モデルの選択…">
            <a:extLst>
              <a:ext uri="{FF2B5EF4-FFF2-40B4-BE49-F238E27FC236}">
                <a16:creationId xmlns:a16="http://schemas.microsoft.com/office/drawing/2014/main" id="{52B3C2BE-27E4-A16F-70FE-F96ABA5BD3D7}"/>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64370245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ECC0-2390-6541-91DB-037CDA0EA7F3}"/>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F6B984D1-98F7-22C8-4724-436CC2238C70}"/>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E903F317-E101-A068-6620-EBDDF28DE098}"/>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3E6BD9DE-61D2-9268-0BD9-434FD5EB1A62}"/>
              </a:ext>
            </a:extLst>
          </p:cNvPr>
          <p:cNvSpPr/>
          <p:nvPr/>
        </p:nvSpPr>
        <p:spPr>
          <a:xfrm>
            <a:off x="330421" y="1262019"/>
            <a:ext cx="3327179" cy="312886"/>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5F902B2-C633-B3B4-C8F8-771B1E2FE475}"/>
              </a:ext>
            </a:extLst>
          </p:cNvPr>
          <p:cNvSpPr txBox="1"/>
          <p:nvPr/>
        </p:nvSpPr>
        <p:spPr>
          <a:xfrm>
            <a:off x="378901" y="2966322"/>
            <a:ext cx="7670579" cy="888705"/>
          </a:xfrm>
          <a:prstGeom prst="rect">
            <a:avLst/>
          </a:prstGeom>
          <a:noFill/>
          <a:ln w="19050">
            <a:solidFill>
              <a:srgbClr val="00B050"/>
            </a:solidFill>
          </a:ln>
        </p:spPr>
        <p:txBody>
          <a:bodyPr wrap="square" rtlCol="0">
            <a:spAutoFit/>
          </a:bodyPr>
          <a:lstStyle/>
          <a:p>
            <a:pPr>
              <a:lnSpc>
                <a:spcPct val="150000"/>
              </a:lnSpc>
            </a:pPr>
            <a:r>
              <a:rPr kumimoji="1" lang="en-US" altLang="ja-JP" b="1" dirty="0">
                <a:latin typeface="Courier New" panose="02070309020205020404" pitchFamily="49" charset="0"/>
                <a:ea typeface="Meiryo" panose="020B0604030504040204" pitchFamily="34" charset="-128"/>
                <a:cs typeface="Courier New" panose="02070309020205020404" pitchFamily="49" charset="0"/>
              </a:rPr>
              <a:t>0~115(</a:t>
            </a:r>
            <a:r>
              <a:rPr kumimoji="1" lang="en-US" altLang="ja-JP" b="1" dirty="0" err="1">
                <a:latin typeface="Courier New" panose="02070309020205020404" pitchFamily="49" charset="0"/>
                <a:ea typeface="Meiryo" panose="020B0604030504040204" pitchFamily="34" charset="-128"/>
                <a:cs typeface="Courier New" panose="02070309020205020404" pitchFamily="49" charset="0"/>
              </a:rPr>
              <a:t>num_healthy</a:t>
            </a:r>
            <a:r>
              <a:rPr kumimoji="1" lang="ja-JP" altLang="en-US" b="1">
                <a:latin typeface="Courier New" panose="02070309020205020404" pitchFamily="49" charset="0"/>
                <a:ea typeface="Meiryo" panose="020B0604030504040204" pitchFamily="34" charset="-128"/>
                <a:cs typeface="Courier New" panose="02070309020205020404" pitchFamily="49" charset="0"/>
              </a:rPr>
              <a:t>が</a:t>
            </a:r>
            <a:r>
              <a:rPr kumimoji="1" lang="en-US" altLang="ja-JP" b="1" dirty="0">
                <a:latin typeface="Courier New" panose="02070309020205020404" pitchFamily="49" charset="0"/>
                <a:ea typeface="Meiryo" panose="020B0604030504040204" pitchFamily="34" charset="-128"/>
                <a:cs typeface="Courier New" panose="02070309020205020404" pitchFamily="49" charset="0"/>
              </a:rPr>
              <a:t>116</a:t>
            </a:r>
            <a:r>
              <a:rPr kumimoji="1" lang="ja-JP" altLang="en-US" b="1">
                <a:latin typeface="Courier New" panose="02070309020205020404" pitchFamily="49" charset="0"/>
                <a:ea typeface="Meiryo" panose="020B0604030504040204" pitchFamily="34" charset="-128"/>
                <a:cs typeface="Courier New" panose="02070309020205020404" pitchFamily="49" charset="0"/>
              </a:rPr>
              <a:t>なので</a:t>
            </a:r>
            <a:r>
              <a:rPr kumimoji="1" lang="en-US" altLang="ja-JP" b="1" dirty="0">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までを順に</a:t>
            </a:r>
            <a:r>
              <a:rPr kumimoji="1" lang="en-US" altLang="ja-JP" b="1" dirty="0" err="1">
                <a:latin typeface="Courier New" panose="02070309020205020404" pitchFamily="49" charset="0"/>
                <a:ea typeface="Meiryo" panose="020B0604030504040204" pitchFamily="34" charset="-128"/>
                <a:cs typeface="Courier New" panose="02070309020205020404" pitchFamily="49" charset="0"/>
              </a:rPr>
              <a:t>i</a:t>
            </a:r>
            <a:r>
              <a:rPr kumimoji="1" lang="ja-JP" altLang="en-US" b="1">
                <a:latin typeface="Courier New" panose="02070309020205020404" pitchFamily="49" charset="0"/>
                <a:ea typeface="Meiryo" panose="020B0604030504040204" pitchFamily="34" charset="-128"/>
                <a:cs typeface="Courier New" panose="02070309020205020404" pitchFamily="49" charset="0"/>
              </a:rPr>
              <a:t>という変数に代入して</a:t>
            </a:r>
            <a:r>
              <a:rPr kumimoji="1" lang="en-US" altLang="ja-JP" b="1" dirty="0">
                <a:latin typeface="Courier New" panose="02070309020205020404" pitchFamily="49" charset="0"/>
                <a:ea typeface="Meiryo" panose="020B0604030504040204" pitchFamily="34" charset="-128"/>
                <a:cs typeface="Courier New" panose="02070309020205020404" pitchFamily="49" charset="0"/>
              </a:rPr>
              <a:t>for</a:t>
            </a:r>
            <a:r>
              <a:rPr kumimoji="1" lang="ja-JP" altLang="en-US" b="1">
                <a:latin typeface="Courier New" panose="02070309020205020404" pitchFamily="49" charset="0"/>
                <a:ea typeface="Meiryo" panose="020B0604030504040204" pitchFamily="34" charset="-128"/>
                <a:cs typeface="Courier New" panose="02070309020205020404" pitchFamily="49" charset="0"/>
              </a:rPr>
              <a:t>の処理内容を実行</a:t>
            </a:r>
          </a:p>
        </p:txBody>
      </p:sp>
      <p:cxnSp>
        <p:nvCxnSpPr>
          <p:cNvPr id="9" name="直線矢印コネクタ 8">
            <a:extLst>
              <a:ext uri="{FF2B5EF4-FFF2-40B4-BE49-F238E27FC236}">
                <a16:creationId xmlns:a16="http://schemas.microsoft.com/office/drawing/2014/main" id="{EF4EB414-F570-3078-04B7-0CAAEE4BE977}"/>
              </a:ext>
            </a:extLst>
          </p:cNvPr>
          <p:cNvCxnSpPr>
            <a:cxnSpLocks/>
          </p:cNvCxnSpPr>
          <p:nvPr/>
        </p:nvCxnSpPr>
        <p:spPr>
          <a:xfrm flipV="1">
            <a:off x="469724" y="1610723"/>
            <a:ext cx="0" cy="134830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3BBFDC6-C72F-3682-271C-7624246235AF}"/>
              </a:ext>
            </a:extLst>
          </p:cNvPr>
          <p:cNvSpPr txBox="1"/>
          <p:nvPr/>
        </p:nvSpPr>
        <p:spPr>
          <a:xfrm>
            <a:off x="1638771" y="4030558"/>
            <a:ext cx="5181600" cy="400110"/>
          </a:xfrm>
          <a:prstGeom prst="rect">
            <a:avLst/>
          </a:prstGeom>
          <a:noFill/>
        </p:spPr>
        <p:txBody>
          <a:bodyPr wrap="square">
            <a:spAutoFit/>
          </a:bodyPr>
          <a:lstStyle/>
          <a:p>
            <a:r>
              <a:rPr lang="en-US" altLang="ja-JP" sz="2000" b="1" kern="100" dirty="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3</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2000" b="1" kern="100" dirty="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6</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行目に書かれた内容を</a:t>
            </a:r>
            <a:r>
              <a:rPr lang="en-US" altLang="ja-JP" sz="2000" b="1" kern="100" dirty="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116</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回繰り返す</a:t>
            </a:r>
            <a:endParaRPr lang="ja-JP" altLang="en-US" sz="2000" b="1">
              <a:solidFill>
                <a:srgbClr val="C00000"/>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15" name="下矢印 14">
            <a:extLst>
              <a:ext uri="{FF2B5EF4-FFF2-40B4-BE49-F238E27FC236}">
                <a16:creationId xmlns:a16="http://schemas.microsoft.com/office/drawing/2014/main" id="{0BD1A7B8-8458-F96F-1023-7DF1128B8340}"/>
              </a:ext>
            </a:extLst>
          </p:cNvPr>
          <p:cNvSpPr/>
          <p:nvPr/>
        </p:nvSpPr>
        <p:spPr>
          <a:xfrm rot="16200000" flipH="1">
            <a:off x="1110256" y="3946039"/>
            <a:ext cx="400106" cy="533400"/>
          </a:xfrm>
          <a:prstGeom prst="down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6" name="正方形/長方形 15">
            <a:extLst>
              <a:ext uri="{FF2B5EF4-FFF2-40B4-BE49-F238E27FC236}">
                <a16:creationId xmlns:a16="http://schemas.microsoft.com/office/drawing/2014/main" id="{92D91E1B-01FD-CE6F-0962-3367EE1ACC2F}"/>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dirty="0">
                <a:solidFill>
                  <a:srgbClr val="000000"/>
                </a:solidFill>
                <a:effectLst/>
                <a:latin typeface="Courier New" panose="02070309020205020404" pitchFamily="49" charset="0"/>
              </a:rPr>
              <a:t>path = </a:t>
            </a:r>
            <a:r>
              <a:rPr lang="en" altLang="ja-JP" sz="1600" b="1" dirty="0">
                <a:solidFill>
                  <a:srgbClr val="A31515"/>
                </a:solidFill>
                <a:effectLst/>
                <a:latin typeface="Courier New" panose="02070309020205020404" pitchFamily="49" charset="0"/>
              </a:rPr>
              <a:t>'/content/images/COVID-NORMAL'</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num_healthy</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pPr>
              <a:lnSpc>
                <a:spcPct val="120000"/>
              </a:lnSpc>
            </a:pPr>
            <a:r>
              <a:rPr lang="en" altLang="ja-JP" sz="1600" b="1" dirty="0">
                <a:solidFill>
                  <a:srgbClr val="001080"/>
                </a:solidFill>
                <a:latin typeface="Courier New" panose="02070309020205020404" pitchFamily="49" charset="0"/>
              </a:rPr>
              <a:t>  </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/healthy/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list_healthy</a:t>
            </a:r>
            <a:r>
              <a:rPr lang="en" altLang="ja-JP" sz="1600" b="1" dirty="0">
                <a:solidFill>
                  <a:srgbClr val="00B05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B050"/>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70C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 = </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0070C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interpolation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255</a:t>
            </a:r>
          </a:p>
        </p:txBody>
      </p:sp>
      <p:sp>
        <p:nvSpPr>
          <p:cNvPr id="6" name="スライド番号プレースホルダー 5">
            <a:extLst>
              <a:ext uri="{FF2B5EF4-FFF2-40B4-BE49-F238E27FC236}">
                <a16:creationId xmlns:a16="http://schemas.microsoft.com/office/drawing/2014/main" id="{59C9C397-46C3-AC37-C7B3-838B190854A1}"/>
              </a:ext>
            </a:extLst>
          </p:cNvPr>
          <p:cNvSpPr>
            <a:spLocks noGrp="1"/>
          </p:cNvSpPr>
          <p:nvPr>
            <p:ph type="sldNum" sz="quarter" idx="2"/>
          </p:nvPr>
        </p:nvSpPr>
        <p:spPr/>
        <p:txBody>
          <a:bodyPr/>
          <a:lstStyle/>
          <a:p>
            <a:fld id="{86CB4B4D-7CA3-9044-876B-883B54F8677D}" type="slidenum">
              <a:rPr lang="en-US" altLang="ja-JP" smtClean="0"/>
              <a:t>83</a:t>
            </a:fld>
            <a:endParaRPr lang="ja-JP" altLang="en-US"/>
          </a:p>
        </p:txBody>
      </p:sp>
      <p:sp>
        <p:nvSpPr>
          <p:cNvPr id="7" name="①学習モデルの選択(今回は線形回帰)…">
            <a:extLst>
              <a:ext uri="{FF2B5EF4-FFF2-40B4-BE49-F238E27FC236}">
                <a16:creationId xmlns:a16="http://schemas.microsoft.com/office/drawing/2014/main" id="{6F206C4E-7EBC-AB7B-F528-4A7DC1B084F3}"/>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0" name="①学習モデルの選択…">
            <a:extLst>
              <a:ext uri="{FF2B5EF4-FFF2-40B4-BE49-F238E27FC236}">
                <a16:creationId xmlns:a16="http://schemas.microsoft.com/office/drawing/2014/main" id="{01F1F765-4B88-DBED-558A-CBCEF0F4A901}"/>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13362082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8CCC9-403A-BC8A-E1B3-205A4E0F8A8D}"/>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A24C6FB9-C315-E8DF-D1A5-F54B0156F104}"/>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3FA951D7-5A52-DBF9-E8C5-2241A5FA717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60223239-B481-8B7C-7109-ADC47F41B7A4}"/>
              </a:ext>
            </a:extLst>
          </p:cNvPr>
          <p:cNvSpPr/>
          <p:nvPr/>
        </p:nvSpPr>
        <p:spPr>
          <a:xfrm>
            <a:off x="596503" y="1536980"/>
            <a:ext cx="5347097" cy="348969"/>
          </a:xfrm>
          <a:prstGeom prst="rect">
            <a:avLst/>
          </a:prstGeom>
          <a:noFill/>
          <a:ln w="19050">
            <a:solidFill>
              <a:srgbClr val="FF8A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A916B0B-616F-3050-F63B-24329B1A5F0C}"/>
              </a:ext>
            </a:extLst>
          </p:cNvPr>
          <p:cNvSpPr txBox="1"/>
          <p:nvPr/>
        </p:nvSpPr>
        <p:spPr>
          <a:xfrm>
            <a:off x="378901" y="2974475"/>
            <a:ext cx="7670579" cy="888705"/>
          </a:xfrm>
          <a:prstGeom prst="rect">
            <a:avLst/>
          </a:prstGeom>
          <a:noFill/>
          <a:ln w="19050">
            <a:solidFill>
              <a:srgbClr val="FF8AD8"/>
            </a:solidFill>
          </a:ln>
        </p:spPr>
        <p:txBody>
          <a:bodyPr wrap="square" rtlCol="0">
            <a:spAutoFit/>
          </a:bodyPr>
          <a:lstStyle/>
          <a:p>
            <a:pPr>
              <a:lnSpc>
                <a:spcPct val="150000"/>
              </a:lnSpc>
            </a:pPr>
            <a:r>
              <a:rPr kumimoji="1" lang="ja-JP" altLang="en-US" b="1">
                <a:latin typeface="Courier New" panose="02070309020205020404" pitchFamily="49" charset="0"/>
                <a:ea typeface="Meiryo" panose="020B0604030504040204" pitchFamily="34" charset="-128"/>
                <a:cs typeface="Courier New" panose="02070309020205020404" pitchFamily="49" charset="0"/>
              </a:rPr>
              <a:t>フォーマット文字リテラル　</a:t>
            </a:r>
            <a:r>
              <a:rPr lang="en-US" altLang="ja-JP" sz="1800" b="1" u="sng"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a:t>
            </a:r>
            <a:r>
              <a:rPr lang="en" altLang="ja-JP" sz="1800" b="1" u="sng" dirty="0">
                <a:solidFill>
                  <a:schemeClr val="tx1"/>
                </a:solidFill>
                <a:effectLst/>
                <a:latin typeface="Courier New" panose="02070309020205020404" pitchFamily="49" charset="0"/>
              </a:rPr>
              <a:t>'</a:t>
            </a:r>
            <a:r>
              <a:rPr lang="en-US" altLang="ja-JP" sz="1800" b="1" u="sng"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u="sng">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変数名</a:t>
            </a:r>
            <a:r>
              <a:rPr lang="en-US" altLang="ja-JP" sz="1800" b="1" u="sng"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sz="1800" b="1" u="sng" dirty="0">
                <a:solidFill>
                  <a:schemeClr val="tx1"/>
                </a:solidFill>
                <a:effectLst/>
                <a:latin typeface="Courier New" panose="02070309020205020404" pitchFamily="49" charset="0"/>
              </a:rPr>
              <a:t>'</a:t>
            </a:r>
            <a:r>
              <a:rPr lang="en-US" altLang="ja-JP" sz="1800" b="1" u="sng"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a:t>
            </a:r>
            <a:r>
              <a:rPr lang="ja-JP" altLang="en-US" sz="18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文字</a:t>
            </a:r>
            <a:r>
              <a:rPr lang="ja-JP" altLang="en-US" sz="1800" b="1">
                <a:effectLst/>
                <a:latin typeface="Courier New" panose="02070309020205020404" pitchFamily="49" charset="0"/>
                <a:ea typeface="Meiryo" panose="020B0604030504040204" pitchFamily="34" charset="-128"/>
                <a:cs typeface="Courier New" panose="02070309020205020404" pitchFamily="49" charset="0"/>
              </a:rPr>
              <a:t>を変数として認識させる</a:t>
            </a:r>
            <a:endParaRPr lang="en-US" altLang="ja-JP" sz="1800" b="1" dirty="0">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en" altLang="ja-JP" sz="1800" b="1" dirty="0">
                <a:solidFill>
                  <a:srgbClr val="0000FF"/>
                </a:solidFill>
                <a:effectLst/>
                <a:latin typeface="Courier New" panose="02070309020205020404" pitchFamily="49" charset="0"/>
              </a:rPr>
              <a:t>f</a:t>
            </a:r>
            <a:r>
              <a:rPr lang="en" altLang="ja-JP" sz="1800" b="1" dirty="0">
                <a:solidFill>
                  <a:srgbClr val="A31515"/>
                </a:solidFill>
                <a:effectLst/>
                <a:latin typeface="Courier New" panose="02070309020205020404" pitchFamily="49" charset="0"/>
              </a:rPr>
              <a:t>'</a:t>
            </a:r>
            <a:r>
              <a:rPr lang="en" altLang="ja-JP" sz="1800" b="1" dirty="0">
                <a:solidFill>
                  <a:srgbClr val="000000"/>
                </a:solidFill>
                <a:effectLst/>
                <a:latin typeface="Courier New" panose="02070309020205020404" pitchFamily="49" charset="0"/>
              </a:rPr>
              <a:t>{path}</a:t>
            </a:r>
            <a:r>
              <a:rPr lang="en" altLang="ja-JP" sz="1800" b="1" dirty="0">
                <a:solidFill>
                  <a:srgbClr val="A31515"/>
                </a:solidFill>
                <a:effectLst/>
                <a:latin typeface="Courier New" panose="02070309020205020404" pitchFamily="49" charset="0"/>
              </a:rPr>
              <a:t>/healthy/</a:t>
            </a:r>
            <a:r>
              <a:rPr lang="en" altLang="ja-JP" sz="1800" b="1" dirty="0">
                <a:solidFill>
                  <a:srgbClr val="000000"/>
                </a:solidFill>
                <a:effectLst/>
                <a:latin typeface="Courier New" panose="02070309020205020404" pitchFamily="49" charset="0"/>
              </a:rPr>
              <a:t>{</a:t>
            </a:r>
            <a:r>
              <a:rPr lang="en" altLang="ja-JP" sz="1800" b="1" dirty="0" err="1">
                <a:solidFill>
                  <a:srgbClr val="000000"/>
                </a:solidFill>
                <a:effectLst/>
                <a:latin typeface="Courier New" panose="02070309020205020404" pitchFamily="49" charset="0"/>
              </a:rPr>
              <a:t>list_healthy</a:t>
            </a:r>
            <a:r>
              <a:rPr lang="en" altLang="ja-JP" sz="1800" b="1" dirty="0">
                <a:solidFill>
                  <a:srgbClr val="000000"/>
                </a:solidFill>
                <a:effectLst/>
                <a:latin typeface="Courier New" panose="02070309020205020404" pitchFamily="49" charset="0"/>
              </a:rPr>
              <a:t>[</a:t>
            </a:r>
            <a:r>
              <a:rPr lang="en" altLang="ja-JP" sz="1800" b="1" dirty="0" err="1">
                <a:solidFill>
                  <a:srgbClr val="000000"/>
                </a:solidFill>
                <a:effectLst/>
                <a:latin typeface="Courier New" panose="02070309020205020404" pitchFamily="49" charset="0"/>
              </a:rPr>
              <a:t>i</a:t>
            </a:r>
            <a:r>
              <a:rPr lang="en" altLang="ja-JP" sz="1800" b="1" dirty="0">
                <a:solidFill>
                  <a:srgbClr val="000000"/>
                </a:solidFill>
                <a:effectLst/>
                <a:latin typeface="Courier New" panose="02070309020205020404" pitchFamily="49" charset="0"/>
              </a:rPr>
              <a:t>]}</a:t>
            </a:r>
            <a:r>
              <a:rPr lang="en" altLang="ja-JP" sz="1800" b="1" dirty="0">
                <a:solidFill>
                  <a:srgbClr val="A31515"/>
                </a:solidFill>
                <a:effectLst/>
                <a:latin typeface="Courier New" panose="02070309020205020404" pitchFamily="49" charset="0"/>
              </a:rPr>
              <a:t>'</a:t>
            </a:r>
            <a:endParaRPr lang="en-US" altLang="ja-JP" sz="1800" b="1" dirty="0">
              <a:effectLst/>
              <a:latin typeface="Courier New" panose="02070309020205020404" pitchFamily="49" charset="0"/>
              <a:ea typeface="Meiryo" panose="020B0604030504040204" pitchFamily="34" charset="-128"/>
              <a:cs typeface="Courier New" panose="02070309020205020404" pitchFamily="49" charset="0"/>
            </a:endParaRPr>
          </a:p>
        </p:txBody>
      </p:sp>
      <p:cxnSp>
        <p:nvCxnSpPr>
          <p:cNvPr id="9" name="直線矢印コネクタ 8">
            <a:extLst>
              <a:ext uri="{FF2B5EF4-FFF2-40B4-BE49-F238E27FC236}">
                <a16:creationId xmlns:a16="http://schemas.microsoft.com/office/drawing/2014/main" id="{76568F29-D15F-AC26-C252-FE2BD2D2EA49}"/>
              </a:ext>
            </a:extLst>
          </p:cNvPr>
          <p:cNvCxnSpPr>
            <a:cxnSpLocks/>
          </p:cNvCxnSpPr>
          <p:nvPr/>
        </p:nvCxnSpPr>
        <p:spPr>
          <a:xfrm flipV="1">
            <a:off x="1143000" y="1897596"/>
            <a:ext cx="0" cy="1076879"/>
          </a:xfrm>
          <a:prstGeom prst="straightConnector1">
            <a:avLst/>
          </a:prstGeom>
          <a:ln w="28575">
            <a:solidFill>
              <a:srgbClr val="FF8AD8"/>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1ACF7EFD-A36D-9C3D-90A6-8F39E1FD7D84}"/>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dirty="0">
                <a:solidFill>
                  <a:srgbClr val="000000"/>
                </a:solidFill>
                <a:effectLst/>
                <a:latin typeface="Courier New" panose="02070309020205020404" pitchFamily="49" charset="0"/>
              </a:rPr>
              <a:t>path = </a:t>
            </a:r>
            <a:r>
              <a:rPr lang="en" altLang="ja-JP" sz="1600" b="1" dirty="0">
                <a:solidFill>
                  <a:srgbClr val="A31515"/>
                </a:solidFill>
                <a:effectLst/>
                <a:latin typeface="Courier New" panose="02070309020205020404" pitchFamily="49" charset="0"/>
              </a:rPr>
              <a:t>'/content/images/COVID-NORMAL'</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num_healthy</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pPr>
              <a:lnSpc>
                <a:spcPct val="120000"/>
              </a:lnSpc>
            </a:pPr>
            <a:r>
              <a:rPr lang="en" altLang="ja-JP" sz="1600" b="1" dirty="0">
                <a:solidFill>
                  <a:srgbClr val="001080"/>
                </a:solidFill>
                <a:latin typeface="Courier New" panose="02070309020205020404" pitchFamily="49" charset="0"/>
              </a:rPr>
              <a:t>  </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/healthy/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list_healthy</a:t>
            </a:r>
            <a:r>
              <a:rPr lang="en" altLang="ja-JP" sz="1600" b="1" dirty="0">
                <a:solidFill>
                  <a:srgbClr val="00B05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B050"/>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70C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 = </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0070C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interpolation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255</a:t>
            </a:r>
          </a:p>
        </p:txBody>
      </p:sp>
      <p:sp>
        <p:nvSpPr>
          <p:cNvPr id="6" name="スライド番号プレースホルダー 5">
            <a:extLst>
              <a:ext uri="{FF2B5EF4-FFF2-40B4-BE49-F238E27FC236}">
                <a16:creationId xmlns:a16="http://schemas.microsoft.com/office/drawing/2014/main" id="{F929EBA1-5E80-4D49-066A-C256D0FD4BF9}"/>
              </a:ext>
            </a:extLst>
          </p:cNvPr>
          <p:cNvSpPr>
            <a:spLocks noGrp="1"/>
          </p:cNvSpPr>
          <p:nvPr>
            <p:ph type="sldNum" sz="quarter" idx="2"/>
          </p:nvPr>
        </p:nvSpPr>
        <p:spPr/>
        <p:txBody>
          <a:bodyPr/>
          <a:lstStyle/>
          <a:p>
            <a:fld id="{86CB4B4D-7CA3-9044-876B-883B54F8677D}" type="slidenum">
              <a:rPr lang="en-US" altLang="ja-JP" smtClean="0"/>
              <a:t>84</a:t>
            </a:fld>
            <a:endParaRPr lang="ja-JP" altLang="en-US"/>
          </a:p>
        </p:txBody>
      </p:sp>
      <p:sp>
        <p:nvSpPr>
          <p:cNvPr id="7" name="①学習モデルの選択(今回は線形回帰)…">
            <a:extLst>
              <a:ext uri="{FF2B5EF4-FFF2-40B4-BE49-F238E27FC236}">
                <a16:creationId xmlns:a16="http://schemas.microsoft.com/office/drawing/2014/main" id="{8675AF1D-D5F3-81A1-CD23-DD2AD4A45775}"/>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0" name="①学習モデルの選択…">
            <a:extLst>
              <a:ext uri="{FF2B5EF4-FFF2-40B4-BE49-F238E27FC236}">
                <a16:creationId xmlns:a16="http://schemas.microsoft.com/office/drawing/2014/main" id="{C38B0AF6-2048-F9C0-56F1-065B53F78EDC}"/>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27058310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96CDA-D193-FA37-F025-10D205D32E66}"/>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2AE0EFC-F18C-1AC6-F00A-BBBEA1BCF4D6}"/>
              </a:ext>
            </a:extLst>
          </p:cNvPr>
          <p:cNvSpPr txBox="1"/>
          <p:nvPr/>
        </p:nvSpPr>
        <p:spPr>
          <a:xfrm>
            <a:off x="211796" y="993116"/>
            <a:ext cx="67056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b="1" dirty="0">
                <a:solidFill>
                  <a:srgbClr val="002060"/>
                </a:solidFill>
                <a:latin typeface="Meiryo" panose="020B0604030504040204" pitchFamily="34" charset="-128"/>
                <a:ea typeface="Meiryo" panose="020B0604030504040204" pitchFamily="34" charset="-128"/>
                <a:cs typeface="Courier New" panose="02070309020205020404" pitchFamily="49" charset="0"/>
              </a:rPr>
              <a:t>18-13 </a:t>
            </a:r>
            <a:r>
              <a:rPr kumimoji="1" lang="ja-JP" altLang="en-US" b="1">
                <a:solidFill>
                  <a:srgbClr val="002060"/>
                </a:solidFill>
                <a:latin typeface="Courier New" panose="02070309020205020404" pitchFamily="49" charset="0"/>
                <a:ea typeface="Meiryo" panose="020B0604030504040204" pitchFamily="34" charset="-128"/>
                <a:cs typeface="Courier New" panose="02070309020205020404" pitchFamily="49" charset="0"/>
              </a:rPr>
              <a:t>フォーマット文字リテラル</a:t>
            </a:r>
            <a:r>
              <a:rPr lang="ja-JP" altLang="ja-JP" b="1">
                <a:solidFill>
                  <a:srgbClr val="002060"/>
                </a:solidFill>
                <a:effectLst/>
                <a:latin typeface="Meiryo" panose="020B0604030504040204" pitchFamily="34" charset="-128"/>
                <a:ea typeface="Meiryo" panose="020B0604030504040204" pitchFamily="34" charset="-128"/>
                <a:cs typeface="Courier New" panose="02070309020205020404" pitchFamily="49" charset="0"/>
              </a:rPr>
              <a:t>の例 </a:t>
            </a:r>
            <a:endParaRPr lang="en-US" altLang="ja-JP"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0BC2EE19-91EB-5CF1-CDB9-AC526DA9496A}"/>
              </a:ext>
            </a:extLst>
          </p:cNvPr>
          <p:cNvSpPr/>
          <p:nvPr/>
        </p:nvSpPr>
        <p:spPr>
          <a:xfrm>
            <a:off x="381000" y="1425136"/>
            <a:ext cx="4191000" cy="2269646"/>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30000"/>
              </a:lnSpc>
            </a:pP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 = </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石丸</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endParaRPr lang="ja-JP" altLang="en-US" sz="800" b="1">
              <a:solidFill>
                <a:srgbClr val="000000"/>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 altLang="ja-JP" b="1" dirty="0">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a:t>
            </a:r>
          </a:p>
          <a:p>
            <a:pPr>
              <a:lnSpc>
                <a:spcPct val="130000"/>
              </a:lnSpc>
            </a:pPr>
            <a:r>
              <a:rPr lang="en" altLang="ja-JP" b="1" dirty="0">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'name'</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30000"/>
              </a:lnSpc>
            </a:pPr>
            <a:r>
              <a:rPr lang="en" altLang="ja-JP" b="1" dirty="0">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dirty="0">
                <a:solidFill>
                  <a:srgbClr val="0000FF"/>
                </a:solidFill>
                <a:effectLst/>
                <a:latin typeface="Courier New" panose="02070309020205020404" pitchFamily="49" charset="0"/>
                <a:ea typeface="Meiryo" panose="020B0604030504040204" pitchFamily="34" charset="-128"/>
                <a:cs typeface="Courier New" panose="02070309020205020404" pitchFamily="49" charset="0"/>
              </a:rPr>
              <a:t>f</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30000"/>
              </a:lnSpc>
            </a:pPr>
            <a:r>
              <a:rPr lang="en" altLang="ja-JP" b="1" dirty="0">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私の名前は</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name</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です</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a:p>
            <a:pPr>
              <a:lnSpc>
                <a:spcPct val="130000"/>
              </a:lnSpc>
            </a:pPr>
            <a:r>
              <a:rPr lang="en" altLang="ja-JP" b="1" dirty="0">
                <a:solidFill>
                  <a:srgbClr val="795E26"/>
                </a:solidFill>
                <a:effectLst/>
                <a:latin typeface="Courier New" panose="02070309020205020404" pitchFamily="49" charset="0"/>
                <a:ea typeface="Meiryo" panose="020B0604030504040204" pitchFamily="34" charset="-128"/>
                <a:cs typeface="Courier New" panose="02070309020205020404" pitchFamily="49" charset="0"/>
              </a:rPr>
              <a:t>print</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dirty="0">
                <a:solidFill>
                  <a:srgbClr val="0000FF"/>
                </a:solidFill>
                <a:effectLst/>
                <a:latin typeface="Courier New" panose="02070309020205020404" pitchFamily="49" charset="0"/>
                <a:ea typeface="Meiryo" panose="020B0604030504040204" pitchFamily="34" charset="-128"/>
                <a:cs typeface="Courier New" panose="02070309020205020404" pitchFamily="49" charset="0"/>
              </a:rPr>
              <a:t>f</a:t>
            </a:r>
            <a:r>
              <a:rPr lang="en"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私の名前は</a:t>
            </a:r>
            <a:r>
              <a:rPr lang="en-US"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r>
              <a:rPr lang="en"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name}</a:t>
            </a:r>
            <a:r>
              <a:rPr lang="ja-JP" altLang="en-US" b="1">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です</a:t>
            </a:r>
            <a:r>
              <a:rPr lang="en-US" altLang="ja-JP" b="1" dirty="0">
                <a:solidFill>
                  <a:srgbClr val="A31515"/>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b="1" dirty="0">
                <a:solidFill>
                  <a:srgbClr val="000000"/>
                </a:solidFill>
                <a:effectLst/>
                <a:latin typeface="Courier New" panose="02070309020205020404" pitchFamily="49" charset="0"/>
                <a:ea typeface="Meiryo" panose="020B0604030504040204" pitchFamily="34" charset="-128"/>
                <a:cs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94FE9D2A-C412-5D1F-FBAE-F7BACD22B80B}"/>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119375F4-28EE-C0AC-1497-77C1FF84A6C2}"/>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1223B1E7-5605-0C29-DCE5-57653CC46907}"/>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E247B290-A279-4F34-77F6-53E42331C515}"/>
              </a:ext>
            </a:extLst>
          </p:cNvPr>
          <p:cNvSpPr txBox="1"/>
          <p:nvPr/>
        </p:nvSpPr>
        <p:spPr>
          <a:xfrm>
            <a:off x="5186186" y="1789731"/>
            <a:ext cx="2748987" cy="1872051"/>
          </a:xfrm>
          <a:prstGeom prst="rect">
            <a:avLst/>
          </a:prstGeom>
          <a:noFill/>
          <a:ln>
            <a:noFill/>
          </a:ln>
        </p:spPr>
        <p:txBody>
          <a:bodyPr wrap="square">
            <a:spAutoFit/>
          </a:bodyPr>
          <a:lstStyle/>
          <a:p>
            <a:pPr>
              <a:lnSpc>
                <a:spcPct val="130000"/>
              </a:lnSpc>
            </a:pP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石丸 </a:t>
            </a:r>
            <a:endParaRPr lang="en-US" altLang="ja-JP" b="1" i="0" dirty="0">
              <a:solidFill>
                <a:srgbClr val="21212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en" altLang="ja-JP" b="1" i="0" dirty="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name</a:t>
            </a:r>
          </a:p>
          <a:p>
            <a:pPr>
              <a:lnSpc>
                <a:spcPct val="130000"/>
              </a:lnSpc>
            </a:pPr>
            <a:r>
              <a:rPr lang="ja-JP" altLang="en-US" b="1">
                <a:solidFill>
                  <a:srgbClr val="212121"/>
                </a:solidFill>
                <a:latin typeface="Courier New" panose="02070309020205020404" pitchFamily="49" charset="0"/>
                <a:ea typeface="Meiryo" panose="020B0604030504040204" pitchFamily="34" charset="-128"/>
                <a:cs typeface="Courier New" panose="02070309020205020404" pitchFamily="49" charset="0"/>
              </a:rPr>
              <a:t>石丸</a:t>
            </a:r>
            <a:endParaRPr lang="en-US" altLang="ja-JP" b="1" i="0" dirty="0">
              <a:solidFill>
                <a:srgbClr val="21212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私の名前は</a:t>
            </a:r>
            <a:r>
              <a:rPr lang="en" altLang="ja-JP" b="1" i="0" dirty="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name</a:t>
            </a: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です </a:t>
            </a:r>
            <a:endParaRPr lang="en-US" altLang="ja-JP" b="1" i="0" dirty="0">
              <a:solidFill>
                <a:srgbClr val="212121"/>
              </a:solidFill>
              <a:effectLst/>
              <a:latin typeface="Courier New" panose="02070309020205020404" pitchFamily="49" charset="0"/>
              <a:ea typeface="Meiryo" panose="020B0604030504040204" pitchFamily="34" charset="-128"/>
              <a:cs typeface="Courier New" panose="02070309020205020404" pitchFamily="49" charset="0"/>
            </a:endParaRPr>
          </a:p>
          <a:p>
            <a:pPr>
              <a:lnSpc>
                <a:spcPct val="130000"/>
              </a:lnSpc>
            </a:pP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私の名前は</a:t>
            </a:r>
            <a:r>
              <a:rPr lang="ja-JP" altLang="en-US" b="1">
                <a:solidFill>
                  <a:srgbClr val="212121"/>
                </a:solidFill>
                <a:latin typeface="Courier New" panose="02070309020205020404" pitchFamily="49" charset="0"/>
                <a:ea typeface="Meiryo" panose="020B0604030504040204" pitchFamily="34" charset="-128"/>
                <a:cs typeface="Courier New" panose="02070309020205020404" pitchFamily="49" charset="0"/>
              </a:rPr>
              <a:t>石丸</a:t>
            </a:r>
            <a:r>
              <a:rPr lang="ja-JP" altLang="en-US" b="1" i="0">
                <a:solidFill>
                  <a:srgbClr val="212121"/>
                </a:solidFill>
                <a:effectLst/>
                <a:latin typeface="Courier New" panose="02070309020205020404" pitchFamily="49" charset="0"/>
                <a:ea typeface="Meiryo" panose="020B0604030504040204" pitchFamily="34" charset="-128"/>
                <a:cs typeface="Courier New" panose="02070309020205020404" pitchFamily="49" charset="0"/>
              </a:rPr>
              <a:t>です</a:t>
            </a:r>
            <a:endParaRPr lang="ja-JP" altLang="en-US" b="1">
              <a:latin typeface="Courier New" panose="02070309020205020404" pitchFamily="49" charset="0"/>
              <a:ea typeface="Meiryo" panose="020B0604030504040204" pitchFamily="34" charset="-128"/>
              <a:cs typeface="Courier New" panose="02070309020205020404" pitchFamily="49" charset="0"/>
            </a:endParaRPr>
          </a:p>
        </p:txBody>
      </p:sp>
      <p:sp>
        <p:nvSpPr>
          <p:cNvPr id="9" name="テキスト ボックス 8">
            <a:extLst>
              <a:ext uri="{FF2B5EF4-FFF2-40B4-BE49-F238E27FC236}">
                <a16:creationId xmlns:a16="http://schemas.microsoft.com/office/drawing/2014/main" id="{3BFF4D9D-6FF3-8449-C80E-84C5FDB41CF9}"/>
              </a:ext>
            </a:extLst>
          </p:cNvPr>
          <p:cNvSpPr txBox="1"/>
          <p:nvPr/>
        </p:nvSpPr>
        <p:spPr>
          <a:xfrm>
            <a:off x="280202" y="3981315"/>
            <a:ext cx="8122171" cy="584775"/>
          </a:xfrm>
          <a:prstGeom prst="rect">
            <a:avLst/>
          </a:prstGeom>
          <a:noFill/>
        </p:spPr>
        <p:txBody>
          <a:bodyPr wrap="square">
            <a:spAutoFit/>
          </a:bodyPr>
          <a:lstStyle/>
          <a:p>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文字列として扱うための「</a:t>
            </a:r>
            <a:r>
              <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」の中に変数名を入れて、変数として認識させるためには、</a:t>
            </a:r>
            <a:r>
              <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3</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行目のように「</a:t>
            </a:r>
            <a:r>
              <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」の前に</a:t>
            </a:r>
            <a:r>
              <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f</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を入れて、変数を「</a:t>
            </a:r>
            <a:r>
              <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」で囲う必要があります。</a:t>
            </a:r>
            <a:endParaRPr lang="ja-JP" altLang="en-US" sz="1600" b="1">
              <a:solidFill>
                <a:schemeClr val="tx1"/>
              </a:solidFill>
              <a:latin typeface="Meiryo" panose="020B0604030504040204" pitchFamily="34" charset="-128"/>
              <a:ea typeface="Meiryo" panose="020B0604030504040204" pitchFamily="34" charset="-128"/>
            </a:endParaRPr>
          </a:p>
        </p:txBody>
      </p:sp>
      <p:sp>
        <p:nvSpPr>
          <p:cNvPr id="10" name="下矢印 9">
            <a:extLst>
              <a:ext uri="{FF2B5EF4-FFF2-40B4-BE49-F238E27FC236}">
                <a16:creationId xmlns:a16="http://schemas.microsoft.com/office/drawing/2014/main" id="{D22450E2-32FA-1C3E-5FCC-AE205B52427D}"/>
              </a:ext>
            </a:extLst>
          </p:cNvPr>
          <p:cNvSpPr/>
          <p:nvPr/>
        </p:nvSpPr>
        <p:spPr>
          <a:xfrm rot="16200000" flipH="1">
            <a:off x="4711281" y="1642296"/>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1" name="下矢印 10">
            <a:extLst>
              <a:ext uri="{FF2B5EF4-FFF2-40B4-BE49-F238E27FC236}">
                <a16:creationId xmlns:a16="http://schemas.microsoft.com/office/drawing/2014/main" id="{039B0E6E-0404-9885-8D17-4EDFA22F70DF}"/>
              </a:ext>
            </a:extLst>
          </p:cNvPr>
          <p:cNvSpPr/>
          <p:nvPr/>
        </p:nvSpPr>
        <p:spPr>
          <a:xfrm rot="16200000" flipH="1">
            <a:off x="4711280" y="2000138"/>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3" name="下矢印 12">
            <a:extLst>
              <a:ext uri="{FF2B5EF4-FFF2-40B4-BE49-F238E27FC236}">
                <a16:creationId xmlns:a16="http://schemas.microsoft.com/office/drawing/2014/main" id="{ADA22C53-CBFC-E4F9-9E9A-124F2B1F789A}"/>
              </a:ext>
            </a:extLst>
          </p:cNvPr>
          <p:cNvSpPr/>
          <p:nvPr/>
        </p:nvSpPr>
        <p:spPr>
          <a:xfrm rot="16200000" flipH="1">
            <a:off x="4711280" y="2343775"/>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4" name="下矢印 13">
            <a:extLst>
              <a:ext uri="{FF2B5EF4-FFF2-40B4-BE49-F238E27FC236}">
                <a16:creationId xmlns:a16="http://schemas.microsoft.com/office/drawing/2014/main" id="{30857D64-A42B-D814-A241-DFFBAA772877}"/>
              </a:ext>
            </a:extLst>
          </p:cNvPr>
          <p:cNvSpPr/>
          <p:nvPr/>
        </p:nvSpPr>
        <p:spPr>
          <a:xfrm rot="16200000" flipH="1">
            <a:off x="4711281" y="2706869"/>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5" name="下矢印 14">
            <a:extLst>
              <a:ext uri="{FF2B5EF4-FFF2-40B4-BE49-F238E27FC236}">
                <a16:creationId xmlns:a16="http://schemas.microsoft.com/office/drawing/2014/main" id="{89DA37D4-744F-EC2C-DED8-C78B6124758F}"/>
              </a:ext>
            </a:extLst>
          </p:cNvPr>
          <p:cNvSpPr/>
          <p:nvPr/>
        </p:nvSpPr>
        <p:spPr>
          <a:xfrm rot="16200000" flipH="1">
            <a:off x="4711282" y="3074277"/>
            <a:ext cx="183221" cy="766591"/>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8" name="スライド番号プレースホルダー 7">
            <a:extLst>
              <a:ext uri="{FF2B5EF4-FFF2-40B4-BE49-F238E27FC236}">
                <a16:creationId xmlns:a16="http://schemas.microsoft.com/office/drawing/2014/main" id="{E04F64A0-25FD-BFA7-3754-934D49719EB4}"/>
              </a:ext>
            </a:extLst>
          </p:cNvPr>
          <p:cNvSpPr>
            <a:spLocks noGrp="1"/>
          </p:cNvSpPr>
          <p:nvPr>
            <p:ph type="sldNum" sz="quarter" idx="2"/>
          </p:nvPr>
        </p:nvSpPr>
        <p:spPr/>
        <p:txBody>
          <a:bodyPr/>
          <a:lstStyle/>
          <a:p>
            <a:fld id="{86CB4B4D-7CA3-9044-876B-883B54F8677D}" type="slidenum">
              <a:rPr lang="en-US" altLang="ja-JP" smtClean="0"/>
              <a:t>85</a:t>
            </a:fld>
            <a:endParaRPr lang="ja-JP" altLang="en-US"/>
          </a:p>
        </p:txBody>
      </p:sp>
      <p:sp>
        <p:nvSpPr>
          <p:cNvPr id="16" name="①学習モデルの選択(今回は線形回帰)…">
            <a:extLst>
              <a:ext uri="{FF2B5EF4-FFF2-40B4-BE49-F238E27FC236}">
                <a16:creationId xmlns:a16="http://schemas.microsoft.com/office/drawing/2014/main" id="{CFF9BF37-BDA6-9205-F0C8-7C1268136D14}"/>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7" name="①学習モデルの選択…">
            <a:extLst>
              <a:ext uri="{FF2B5EF4-FFF2-40B4-BE49-F238E27FC236}">
                <a16:creationId xmlns:a16="http://schemas.microsoft.com/office/drawing/2014/main" id="{4CB454E8-F5C4-491E-F613-56B6E6F66346}"/>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439878461"/>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0125F-1457-3F9B-EF86-0501AC863A64}"/>
            </a:ext>
          </a:extLst>
        </p:cNvPr>
        <p:cNvGrpSpPr/>
        <p:nvPr/>
      </p:nvGrpSpPr>
      <p:grpSpPr>
        <a:xfrm>
          <a:off x="0" y="0"/>
          <a:ext cx="0" cy="0"/>
          <a:chOff x="0" y="0"/>
          <a:chExt cx="0" cy="0"/>
        </a:xfrm>
      </p:grpSpPr>
      <p:sp>
        <p:nvSpPr>
          <p:cNvPr id="5" name="線形回帰で88歳の歯周病の歯の本数を予測する">
            <a:extLst>
              <a:ext uri="{FF2B5EF4-FFF2-40B4-BE49-F238E27FC236}">
                <a16:creationId xmlns:a16="http://schemas.microsoft.com/office/drawing/2014/main" id="{00BFD8C6-5EF5-071F-9799-AFDE9E56AA93}"/>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13D86196-29AC-1A0A-B8E8-1F15B4A9966A}"/>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1609391E-F023-4748-29EB-F74B65716350}"/>
              </a:ext>
            </a:extLst>
          </p:cNvPr>
          <p:cNvSpPr/>
          <p:nvPr/>
        </p:nvSpPr>
        <p:spPr>
          <a:xfrm>
            <a:off x="596503" y="1536980"/>
            <a:ext cx="5347097" cy="348969"/>
          </a:xfrm>
          <a:prstGeom prst="rect">
            <a:avLst/>
          </a:prstGeom>
          <a:noFill/>
          <a:ln w="19050">
            <a:solidFill>
              <a:srgbClr val="FF8A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9D21426-0251-E36C-CE88-25F1025DF0D5}"/>
              </a:ext>
            </a:extLst>
          </p:cNvPr>
          <p:cNvSpPr txBox="1"/>
          <p:nvPr/>
        </p:nvSpPr>
        <p:spPr>
          <a:xfrm>
            <a:off x="395466" y="2759150"/>
            <a:ext cx="7670579" cy="888705"/>
          </a:xfrm>
          <a:prstGeom prst="rect">
            <a:avLst/>
          </a:prstGeom>
          <a:noFill/>
          <a:ln w="19050">
            <a:solidFill>
              <a:srgbClr val="FF8AD8"/>
            </a:solidFill>
          </a:ln>
        </p:spPr>
        <p:txBody>
          <a:bodyPr wrap="square" rtlCol="0">
            <a:spAutoFit/>
          </a:bodyPr>
          <a:lstStyle/>
          <a:p>
            <a:pPr>
              <a:lnSpc>
                <a:spcPct val="150000"/>
              </a:lnSpc>
            </a:pPr>
            <a:r>
              <a:rPr kumimoji="1" lang="ja-JP" altLang="en-US" b="1">
                <a:latin typeface="Courier New" panose="02070309020205020404" pitchFamily="49" charset="0"/>
                <a:ea typeface="Meiryo" panose="020B0604030504040204" pitchFamily="34" charset="-128"/>
                <a:cs typeface="Courier New" panose="02070309020205020404" pitchFamily="49" charset="0"/>
              </a:rPr>
              <a:t>フォーマット文字リテラル　</a:t>
            </a:r>
            <a:r>
              <a:rPr lang="en-US" altLang="ja-JP" sz="1800" b="1" u="sng" dirty="0">
                <a:effectLst/>
                <a:latin typeface="Courier New" panose="02070309020205020404" pitchFamily="49" charset="0"/>
                <a:ea typeface="Meiryo" panose="020B0604030504040204" pitchFamily="34" charset="-128"/>
                <a:cs typeface="Courier New" panose="02070309020205020404" pitchFamily="49" charset="0"/>
              </a:rPr>
              <a:t>f‘{</a:t>
            </a:r>
            <a:r>
              <a:rPr lang="ja-JP" altLang="ja-JP" sz="1800" b="1" u="sng">
                <a:effectLst/>
                <a:latin typeface="Courier New" panose="02070309020205020404" pitchFamily="49" charset="0"/>
                <a:ea typeface="Meiryo" panose="020B0604030504040204" pitchFamily="34" charset="-128"/>
                <a:cs typeface="Courier New" panose="02070309020205020404" pitchFamily="49" charset="0"/>
              </a:rPr>
              <a:t>変数名</a:t>
            </a:r>
            <a:r>
              <a:rPr lang="en-US" altLang="ja-JP" sz="1800" b="1" u="sng" dirty="0">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dirty="0">
                <a:effectLst/>
                <a:latin typeface="Courier New" panose="02070309020205020404" pitchFamily="49" charset="0"/>
                <a:ea typeface="Meiryo" panose="020B0604030504040204" pitchFamily="34" charset="-128"/>
                <a:cs typeface="Courier New" panose="02070309020205020404" pitchFamily="49" charset="0"/>
              </a:rPr>
              <a:t> </a:t>
            </a:r>
            <a:r>
              <a:rPr lang="ja-JP" altLang="en-US" sz="1800" b="1">
                <a:effectLst/>
                <a:latin typeface="Courier New" panose="02070309020205020404" pitchFamily="49" charset="0"/>
                <a:ea typeface="Meiryo" panose="020B0604030504040204" pitchFamily="34" charset="-128"/>
                <a:cs typeface="Courier New" panose="02070309020205020404" pitchFamily="49" charset="0"/>
              </a:rPr>
              <a:t>文字を変数として認識させる</a:t>
            </a:r>
            <a:endParaRPr lang="en-US" altLang="ja-JP" sz="1800" b="1" dirty="0">
              <a:effectLst/>
              <a:latin typeface="Courier New" panose="02070309020205020404" pitchFamily="49" charset="0"/>
              <a:ea typeface="Meiryo" panose="020B0604030504040204" pitchFamily="34" charset="-128"/>
              <a:cs typeface="Courier New" panose="02070309020205020404" pitchFamily="49" charset="0"/>
            </a:endParaRPr>
          </a:p>
          <a:p>
            <a:pPr>
              <a:lnSpc>
                <a:spcPct val="150000"/>
              </a:lnSpc>
            </a:pPr>
            <a:r>
              <a:rPr lang="en" altLang="ja-JP" sz="1800" b="1" dirty="0">
                <a:solidFill>
                  <a:srgbClr val="0000FF"/>
                </a:solidFill>
                <a:effectLst/>
                <a:latin typeface="Courier New" panose="02070309020205020404" pitchFamily="49" charset="0"/>
              </a:rPr>
              <a:t>f</a:t>
            </a:r>
            <a:r>
              <a:rPr lang="en" altLang="ja-JP" sz="1800" b="1" dirty="0">
                <a:solidFill>
                  <a:srgbClr val="A31515"/>
                </a:solidFill>
                <a:effectLst/>
                <a:latin typeface="Courier New" panose="02070309020205020404" pitchFamily="49" charset="0"/>
              </a:rPr>
              <a:t>'</a:t>
            </a:r>
            <a:r>
              <a:rPr lang="en" altLang="ja-JP" sz="1800" b="1" dirty="0">
                <a:solidFill>
                  <a:srgbClr val="000000"/>
                </a:solidFill>
                <a:effectLst/>
                <a:latin typeface="Courier New" panose="02070309020205020404" pitchFamily="49" charset="0"/>
              </a:rPr>
              <a:t>{path}</a:t>
            </a:r>
            <a:r>
              <a:rPr lang="en" altLang="ja-JP" sz="1800" b="1" dirty="0">
                <a:solidFill>
                  <a:srgbClr val="A31515"/>
                </a:solidFill>
                <a:effectLst/>
                <a:latin typeface="Courier New" panose="02070309020205020404" pitchFamily="49" charset="0"/>
              </a:rPr>
              <a:t>/healthy/</a:t>
            </a:r>
            <a:r>
              <a:rPr lang="en" altLang="ja-JP" sz="1800" b="1" dirty="0">
                <a:solidFill>
                  <a:srgbClr val="000000"/>
                </a:solidFill>
                <a:effectLst/>
                <a:latin typeface="Courier New" panose="02070309020205020404" pitchFamily="49" charset="0"/>
              </a:rPr>
              <a:t>{</a:t>
            </a:r>
            <a:r>
              <a:rPr lang="en" altLang="ja-JP" sz="1800" b="1" dirty="0" err="1">
                <a:solidFill>
                  <a:srgbClr val="000000"/>
                </a:solidFill>
                <a:effectLst/>
                <a:latin typeface="Courier New" panose="02070309020205020404" pitchFamily="49" charset="0"/>
              </a:rPr>
              <a:t>list_healthy</a:t>
            </a:r>
            <a:r>
              <a:rPr lang="en" altLang="ja-JP" sz="1800" b="1" dirty="0">
                <a:solidFill>
                  <a:srgbClr val="000000"/>
                </a:solidFill>
                <a:effectLst/>
                <a:latin typeface="Courier New" panose="02070309020205020404" pitchFamily="49" charset="0"/>
              </a:rPr>
              <a:t>[</a:t>
            </a:r>
            <a:r>
              <a:rPr lang="en" altLang="ja-JP" sz="1800" b="1" dirty="0" err="1">
                <a:solidFill>
                  <a:srgbClr val="000000"/>
                </a:solidFill>
                <a:effectLst/>
                <a:latin typeface="Courier New" panose="02070309020205020404" pitchFamily="49" charset="0"/>
              </a:rPr>
              <a:t>i</a:t>
            </a:r>
            <a:r>
              <a:rPr lang="en" altLang="ja-JP" sz="1800" b="1" dirty="0">
                <a:solidFill>
                  <a:srgbClr val="000000"/>
                </a:solidFill>
                <a:effectLst/>
                <a:latin typeface="Courier New" panose="02070309020205020404" pitchFamily="49" charset="0"/>
              </a:rPr>
              <a:t>]}</a:t>
            </a:r>
            <a:r>
              <a:rPr lang="en" altLang="ja-JP" sz="1800" b="1" dirty="0">
                <a:solidFill>
                  <a:srgbClr val="A31515"/>
                </a:solidFill>
                <a:effectLst/>
                <a:latin typeface="Courier New" panose="02070309020205020404" pitchFamily="49" charset="0"/>
              </a:rPr>
              <a:t>’</a:t>
            </a:r>
            <a:endParaRPr lang="en-US" altLang="ja-JP" sz="1800" b="1" dirty="0">
              <a:effectLst/>
              <a:latin typeface="Courier New" panose="02070309020205020404" pitchFamily="49" charset="0"/>
              <a:ea typeface="Meiryo" panose="020B0604030504040204" pitchFamily="34" charset="-128"/>
              <a:cs typeface="Courier New" panose="02070309020205020404" pitchFamily="49" charset="0"/>
            </a:endParaRPr>
          </a:p>
        </p:txBody>
      </p:sp>
      <p:cxnSp>
        <p:nvCxnSpPr>
          <p:cNvPr id="9" name="直線矢印コネクタ 8">
            <a:extLst>
              <a:ext uri="{FF2B5EF4-FFF2-40B4-BE49-F238E27FC236}">
                <a16:creationId xmlns:a16="http://schemas.microsoft.com/office/drawing/2014/main" id="{97C01A04-3723-8C3C-B893-500F5EF4F45B}"/>
              </a:ext>
            </a:extLst>
          </p:cNvPr>
          <p:cNvCxnSpPr>
            <a:cxnSpLocks/>
          </p:cNvCxnSpPr>
          <p:nvPr/>
        </p:nvCxnSpPr>
        <p:spPr>
          <a:xfrm flipV="1">
            <a:off x="1143000" y="1897596"/>
            <a:ext cx="0" cy="861554"/>
          </a:xfrm>
          <a:prstGeom prst="straightConnector1">
            <a:avLst/>
          </a:prstGeom>
          <a:ln w="28575">
            <a:solidFill>
              <a:srgbClr val="FF8AD8"/>
            </a:solidFill>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A6637BEC-A3CB-C3BA-FB18-6D6AFC174F63}"/>
              </a:ext>
            </a:extLst>
          </p:cNvPr>
          <p:cNvSpPr/>
          <p:nvPr/>
        </p:nvSpPr>
        <p:spPr>
          <a:xfrm>
            <a:off x="762000" y="3292026"/>
            <a:ext cx="838200" cy="30083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42C100F-A9D4-7200-D114-7F0B2AEFB00B}"/>
              </a:ext>
            </a:extLst>
          </p:cNvPr>
          <p:cNvSpPr/>
          <p:nvPr/>
        </p:nvSpPr>
        <p:spPr>
          <a:xfrm>
            <a:off x="324678" y="973310"/>
            <a:ext cx="4704522" cy="300830"/>
          </a:xfrm>
          <a:prstGeom prst="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A2422057-8383-7224-6BEF-B3188189D603}"/>
              </a:ext>
            </a:extLst>
          </p:cNvPr>
          <p:cNvCxnSpPr>
            <a:cxnSpLocks/>
          </p:cNvCxnSpPr>
          <p:nvPr/>
        </p:nvCxnSpPr>
        <p:spPr>
          <a:xfrm>
            <a:off x="365649" y="1331709"/>
            <a:ext cx="358251" cy="2114404"/>
          </a:xfrm>
          <a:prstGeom prst="straightConnector1">
            <a:avLst/>
          </a:prstGeom>
          <a:ln w="254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10187B6C-58E8-B497-5D8E-C395DB545DBE}"/>
              </a:ext>
            </a:extLst>
          </p:cNvPr>
          <p:cNvSpPr txBox="1"/>
          <p:nvPr/>
        </p:nvSpPr>
        <p:spPr>
          <a:xfrm>
            <a:off x="354353" y="3817350"/>
            <a:ext cx="8435294" cy="636328"/>
          </a:xfrm>
          <a:prstGeom prst="rect">
            <a:avLst/>
          </a:prstGeom>
          <a:noFill/>
        </p:spPr>
        <p:txBody>
          <a:bodyPr wrap="square">
            <a:spAutoFit/>
          </a:bodyPr>
          <a:lstStyle/>
          <a:p>
            <a:pPr>
              <a:lnSpc>
                <a:spcPct val="130000"/>
              </a:lnSpc>
            </a:pPr>
            <a:r>
              <a:rPr lang="en" altLang="ja-JP" sz="1400" b="1" dirty="0" err="1">
                <a:solidFill>
                  <a:srgbClr val="000000"/>
                </a:solidFill>
                <a:effectLst/>
                <a:latin typeface="Courier New" panose="02070309020205020404" pitchFamily="49" charset="0"/>
              </a:rPr>
              <a:t>list_healthy</a:t>
            </a:r>
            <a:r>
              <a:rPr lang="en" altLang="ja-JP" sz="1400" b="1" dirty="0">
                <a:solidFill>
                  <a:srgbClr val="000000"/>
                </a:solidFill>
                <a:effectLst/>
                <a:latin typeface="Courier New" panose="02070309020205020404" pitchFamily="49" charset="0"/>
              </a:rPr>
              <a:t> = [</a:t>
            </a:r>
            <a:r>
              <a:rPr lang="en" altLang="ja-JP" sz="1400" b="1" dirty="0" err="1">
                <a:solidFill>
                  <a:srgbClr val="000000"/>
                </a:solidFill>
                <a:effectLst/>
                <a:latin typeface="Courier New" panose="02070309020205020404" pitchFamily="49" charset="0"/>
              </a:rPr>
              <a:t>i</a:t>
            </a:r>
            <a:r>
              <a:rPr lang="en" altLang="ja-JP" sz="1400" b="1" dirty="0">
                <a:solidFill>
                  <a:srgbClr val="000000"/>
                </a:solidFill>
                <a:effectLst/>
                <a:latin typeface="Courier New" panose="02070309020205020404" pitchFamily="49" charset="0"/>
              </a:rPr>
              <a:t> </a:t>
            </a:r>
            <a:r>
              <a:rPr lang="en" altLang="ja-JP" sz="1400" b="1" dirty="0">
                <a:solidFill>
                  <a:srgbClr val="AF00DB"/>
                </a:solidFill>
                <a:effectLst/>
                <a:latin typeface="Courier New" panose="02070309020205020404" pitchFamily="49" charset="0"/>
              </a:rPr>
              <a:t>for</a:t>
            </a:r>
            <a:r>
              <a:rPr lang="en" altLang="ja-JP" sz="1400" b="1" dirty="0">
                <a:solidFill>
                  <a:srgbClr val="000000"/>
                </a:solidFill>
                <a:effectLst/>
                <a:latin typeface="Courier New" panose="02070309020205020404" pitchFamily="49" charset="0"/>
              </a:rPr>
              <a:t> </a:t>
            </a:r>
            <a:r>
              <a:rPr lang="en" altLang="ja-JP" sz="1400" b="1" dirty="0" err="1">
                <a:solidFill>
                  <a:srgbClr val="000000"/>
                </a:solidFill>
                <a:effectLst/>
                <a:latin typeface="Courier New" panose="02070309020205020404" pitchFamily="49" charset="0"/>
              </a:rPr>
              <a:t>i</a:t>
            </a:r>
            <a:r>
              <a:rPr lang="en" altLang="ja-JP" sz="1400" b="1" dirty="0">
                <a:solidFill>
                  <a:srgbClr val="000000"/>
                </a:solidFill>
                <a:effectLst/>
                <a:latin typeface="Courier New" panose="02070309020205020404" pitchFamily="49" charset="0"/>
              </a:rPr>
              <a:t> </a:t>
            </a:r>
            <a:r>
              <a:rPr lang="en" altLang="ja-JP" sz="1400" b="1" dirty="0">
                <a:solidFill>
                  <a:srgbClr val="0000FF"/>
                </a:solidFill>
                <a:effectLst/>
                <a:latin typeface="Courier New" panose="02070309020205020404" pitchFamily="49" charset="0"/>
              </a:rPr>
              <a:t>in</a:t>
            </a:r>
            <a:r>
              <a:rPr lang="en" altLang="ja-JP" sz="1400" b="1" dirty="0">
                <a:solidFill>
                  <a:srgbClr val="000000"/>
                </a:solidFill>
                <a:effectLst/>
                <a:latin typeface="Courier New" panose="02070309020205020404" pitchFamily="49" charset="0"/>
              </a:rPr>
              <a:t> </a:t>
            </a:r>
            <a:r>
              <a:rPr lang="en" altLang="ja-JP" sz="1400" b="1" dirty="0" err="1">
                <a:solidFill>
                  <a:srgbClr val="000000"/>
                </a:solidFill>
                <a:effectLst/>
                <a:latin typeface="Courier New" panose="02070309020205020404" pitchFamily="49" charset="0"/>
              </a:rPr>
              <a:t>os.listdir</a:t>
            </a:r>
            <a:r>
              <a:rPr lang="en" altLang="ja-JP" sz="1400" b="1" dirty="0">
                <a:solidFill>
                  <a:srgbClr val="000000"/>
                </a:solidFill>
                <a:effectLst/>
                <a:latin typeface="Courier New" panose="02070309020205020404" pitchFamily="49" charset="0"/>
              </a:rPr>
              <a:t>(</a:t>
            </a:r>
            <a:r>
              <a:rPr lang="en" altLang="ja-JP" sz="1400" b="1" dirty="0">
                <a:solidFill>
                  <a:srgbClr val="A31515"/>
                </a:solidFill>
                <a:effectLst/>
                <a:latin typeface="Courier New" panose="02070309020205020404" pitchFamily="49" charset="0"/>
              </a:rPr>
              <a:t>'/content/images/COVID-NORMAL/healthy’</a:t>
            </a:r>
            <a:r>
              <a:rPr lang="en" altLang="ja-JP" sz="1400" b="1" dirty="0">
                <a:solidFill>
                  <a:srgbClr val="000000"/>
                </a:solidFill>
                <a:effectLst/>
                <a:latin typeface="Courier New" panose="02070309020205020404" pitchFamily="49" charset="0"/>
              </a:rPr>
              <a:t>) 	       </a:t>
            </a:r>
            <a:r>
              <a:rPr lang="en" altLang="ja-JP" sz="1400" b="1" dirty="0">
                <a:solidFill>
                  <a:srgbClr val="AF00DB"/>
                </a:solidFill>
                <a:effectLst/>
                <a:latin typeface="Courier New" panose="02070309020205020404" pitchFamily="49" charset="0"/>
              </a:rPr>
              <a:t>if</a:t>
            </a:r>
            <a:r>
              <a:rPr lang="en" altLang="ja-JP" sz="1400" b="1" dirty="0">
                <a:solidFill>
                  <a:srgbClr val="000000"/>
                </a:solidFill>
                <a:effectLst/>
                <a:latin typeface="Courier New" panose="02070309020205020404" pitchFamily="49" charset="0"/>
              </a:rPr>
              <a:t> </a:t>
            </a:r>
            <a:r>
              <a:rPr lang="en" altLang="ja-JP" sz="1400" b="1" dirty="0">
                <a:solidFill>
                  <a:srgbClr val="0000FF"/>
                </a:solidFill>
                <a:effectLst/>
                <a:latin typeface="Courier New" panose="02070309020205020404" pitchFamily="49" charset="0"/>
              </a:rPr>
              <a:t>not</a:t>
            </a:r>
            <a:r>
              <a:rPr lang="en" altLang="ja-JP" sz="1400" b="1" dirty="0">
                <a:solidFill>
                  <a:srgbClr val="000000"/>
                </a:solidFill>
                <a:effectLst/>
                <a:latin typeface="Courier New" panose="02070309020205020404" pitchFamily="49" charset="0"/>
              </a:rPr>
              <a:t> </a:t>
            </a:r>
            <a:r>
              <a:rPr lang="en" altLang="ja-JP" sz="1400" b="1" dirty="0" err="1">
                <a:solidFill>
                  <a:srgbClr val="000000"/>
                </a:solidFill>
                <a:effectLst/>
                <a:latin typeface="Courier New" panose="02070309020205020404" pitchFamily="49" charset="0"/>
              </a:rPr>
              <a:t>i.startswith</a:t>
            </a:r>
            <a:r>
              <a:rPr lang="en" altLang="ja-JP" sz="1400" b="1" dirty="0">
                <a:solidFill>
                  <a:srgbClr val="000000"/>
                </a:solidFill>
                <a:effectLst/>
                <a:latin typeface="Courier New" panose="02070309020205020404" pitchFamily="49" charset="0"/>
              </a:rPr>
              <a:t>(</a:t>
            </a:r>
            <a:r>
              <a:rPr lang="en" altLang="ja-JP" sz="1400" b="1" dirty="0">
                <a:solidFill>
                  <a:srgbClr val="A31515"/>
                </a:solidFill>
                <a:effectLst/>
                <a:latin typeface="Courier New" panose="02070309020205020404" pitchFamily="49" charset="0"/>
              </a:rPr>
              <a:t>'.'</a:t>
            </a:r>
            <a:r>
              <a:rPr lang="en" altLang="ja-JP" sz="1400" b="1" dirty="0">
                <a:solidFill>
                  <a:srgbClr val="000000"/>
                </a:solidFill>
                <a:effectLst/>
                <a:latin typeface="Courier New" panose="02070309020205020404" pitchFamily="49" charset="0"/>
              </a:rPr>
              <a:t>)]</a:t>
            </a:r>
          </a:p>
        </p:txBody>
      </p:sp>
      <p:sp>
        <p:nvSpPr>
          <p:cNvPr id="10" name="正方形/長方形 9">
            <a:extLst>
              <a:ext uri="{FF2B5EF4-FFF2-40B4-BE49-F238E27FC236}">
                <a16:creationId xmlns:a16="http://schemas.microsoft.com/office/drawing/2014/main" id="{AC4ECE6F-A718-A4BE-CEC2-87341D8AD8AC}"/>
              </a:ext>
            </a:extLst>
          </p:cNvPr>
          <p:cNvSpPr/>
          <p:nvPr/>
        </p:nvSpPr>
        <p:spPr>
          <a:xfrm>
            <a:off x="2924848" y="3312469"/>
            <a:ext cx="2102049" cy="300830"/>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48B8E9F-3B92-3296-F53F-81CE39253513}"/>
              </a:ext>
            </a:extLst>
          </p:cNvPr>
          <p:cNvSpPr/>
          <p:nvPr/>
        </p:nvSpPr>
        <p:spPr>
          <a:xfrm>
            <a:off x="378901" y="3840422"/>
            <a:ext cx="8305800" cy="636328"/>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C93E931-81A7-21BD-4BD6-661487A4CF65}"/>
              </a:ext>
            </a:extLst>
          </p:cNvPr>
          <p:cNvCxnSpPr>
            <a:cxnSpLocks/>
          </p:cNvCxnSpPr>
          <p:nvPr/>
        </p:nvCxnSpPr>
        <p:spPr>
          <a:xfrm flipV="1">
            <a:off x="3381076" y="3610620"/>
            <a:ext cx="0" cy="215095"/>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803A509F-72EF-BF03-5718-F0BC1ED36B9F}"/>
              </a:ext>
            </a:extLst>
          </p:cNvPr>
          <p:cNvSpPr txBox="1"/>
          <p:nvPr/>
        </p:nvSpPr>
        <p:spPr>
          <a:xfrm>
            <a:off x="524895" y="4572558"/>
            <a:ext cx="8435294" cy="523220"/>
          </a:xfrm>
          <a:prstGeom prst="rect">
            <a:avLst/>
          </a:prstGeom>
          <a:noFill/>
        </p:spPr>
        <p:txBody>
          <a:bodyPr wrap="square" rtlCol="0">
            <a:spAutoFit/>
          </a:bodyPr>
          <a:lstStyle/>
          <a:p>
            <a:r>
              <a:rPr kumimoji="1" lang="en-US" altLang="ja-JP" sz="1400" b="1" dirty="0" err="1">
                <a:latin typeface="Courier New" panose="02070309020205020404" pitchFamily="49" charset="0"/>
                <a:ea typeface="Meiryo" panose="020B0604030504040204" pitchFamily="34" charset="-128"/>
                <a:cs typeface="Courier New" panose="02070309020205020404" pitchFamily="49" charset="0"/>
              </a:rPr>
              <a:t>i</a:t>
            </a:r>
            <a:r>
              <a:rPr kumimoji="1" lang="en-US" altLang="ja-JP" sz="1400" b="1" dirty="0">
                <a:latin typeface="Courier New" panose="02070309020205020404" pitchFamily="49" charset="0"/>
                <a:ea typeface="Meiryo" panose="020B0604030504040204" pitchFamily="34" charset="-128"/>
                <a:cs typeface="Courier New" panose="02070309020205020404" pitchFamily="49" charset="0"/>
              </a:rPr>
              <a:t>=0</a:t>
            </a:r>
            <a:r>
              <a:rPr kumimoji="1" lang="ja-JP" altLang="en-US" sz="1400" b="1">
                <a:latin typeface="Courier New" panose="02070309020205020404" pitchFamily="49" charset="0"/>
                <a:ea typeface="Meiryo" panose="020B0604030504040204" pitchFamily="34" charset="-128"/>
                <a:cs typeface="Courier New" panose="02070309020205020404" pitchFamily="49" charset="0"/>
              </a:rPr>
              <a:t>の時：</a:t>
            </a:r>
            <a:r>
              <a:rPr kumimoji="1" lang="en-US" altLang="ja-JP" sz="1400" b="1" dirty="0">
                <a:latin typeface="Courier New" panose="02070309020205020404" pitchFamily="49" charset="0"/>
                <a:ea typeface="Meiryo" panose="020B0604030504040204" pitchFamily="34" charset="-128"/>
                <a:cs typeface="Courier New" panose="02070309020205020404" pitchFamily="49" charset="0"/>
              </a:rPr>
              <a:t>file =</a:t>
            </a:r>
            <a:r>
              <a:rPr lang="en" altLang="ja-JP" sz="1400" b="1" dirty="0">
                <a:solidFill>
                  <a:srgbClr val="A31515"/>
                </a:solidFill>
                <a:effectLst/>
                <a:latin typeface="Courier New" panose="02070309020205020404" pitchFamily="49" charset="0"/>
              </a:rPr>
              <a:t> </a:t>
            </a:r>
            <a:r>
              <a:rPr lang="en" altLang="ja-JP" sz="1400" b="1" dirty="0">
                <a:solidFill>
                  <a:schemeClr val="tx1"/>
                </a:solidFill>
                <a:effectLst/>
                <a:latin typeface="Courier New" panose="02070309020205020404" pitchFamily="49" charset="0"/>
              </a:rPr>
              <a:t>/content/images/COVID-NORMAL/healthy/</a:t>
            </a:r>
          </a:p>
          <a:p>
            <a:r>
              <a:rPr lang="en" altLang="ja-JP" sz="1400" b="1" i="0" dirty="0">
                <a:solidFill>
                  <a:schemeClr val="tx1"/>
                </a:solidFill>
                <a:latin typeface="Courier New" panose="02070309020205020404" pitchFamily="49" charset="0"/>
              </a:rPr>
              <a:t>	</a:t>
            </a:r>
            <a:r>
              <a:rPr lang="en" altLang="ja-JP" sz="1400" b="1" i="0" dirty="0">
                <a:solidFill>
                  <a:schemeClr val="tx1"/>
                </a:solidFill>
                <a:effectLst/>
                <a:latin typeface="Courier New" panose="02070309020205020404" pitchFamily="49" charset="0"/>
              </a:rPr>
              <a:t>DX.1.2.840.113564.1722810162.20200403113227763540.1203801020003.jpg</a:t>
            </a:r>
            <a:r>
              <a:rPr kumimoji="1" lang="en-US" altLang="ja-JP" sz="1400"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  </a:t>
            </a:r>
            <a:endParaRPr kumimoji="1" lang="ja-JP" altLang="en-US" sz="14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26" name="正方形/長方形 25">
            <a:extLst>
              <a:ext uri="{FF2B5EF4-FFF2-40B4-BE49-F238E27FC236}">
                <a16:creationId xmlns:a16="http://schemas.microsoft.com/office/drawing/2014/main" id="{10248F12-8A4F-BA28-F2EF-1370499AF13E}"/>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dirty="0">
                <a:solidFill>
                  <a:srgbClr val="000000"/>
                </a:solidFill>
                <a:effectLst/>
                <a:latin typeface="Courier New" panose="02070309020205020404" pitchFamily="49" charset="0"/>
              </a:rPr>
              <a:t>path = </a:t>
            </a:r>
            <a:r>
              <a:rPr lang="en" altLang="ja-JP" sz="1600" b="1" dirty="0">
                <a:solidFill>
                  <a:srgbClr val="A31515"/>
                </a:solidFill>
                <a:effectLst/>
                <a:latin typeface="Courier New" panose="02070309020205020404" pitchFamily="49" charset="0"/>
              </a:rPr>
              <a:t>'/content/images/COVID-NORMAL'</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num_healthy</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pPr>
              <a:lnSpc>
                <a:spcPct val="120000"/>
              </a:lnSpc>
            </a:pPr>
            <a:r>
              <a:rPr lang="en" altLang="ja-JP" sz="1600" b="1" dirty="0">
                <a:solidFill>
                  <a:srgbClr val="001080"/>
                </a:solidFill>
                <a:latin typeface="Courier New" panose="02070309020205020404" pitchFamily="49" charset="0"/>
              </a:rPr>
              <a:t>  </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/healthy/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list_healthy</a:t>
            </a:r>
            <a:r>
              <a:rPr lang="en" altLang="ja-JP" sz="1600" b="1" dirty="0">
                <a:solidFill>
                  <a:srgbClr val="00B05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B050"/>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70C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 = </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0070C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interpolation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255</a:t>
            </a:r>
          </a:p>
        </p:txBody>
      </p:sp>
      <p:sp>
        <p:nvSpPr>
          <p:cNvPr id="14" name="スライド番号プレースホルダー 13">
            <a:extLst>
              <a:ext uri="{FF2B5EF4-FFF2-40B4-BE49-F238E27FC236}">
                <a16:creationId xmlns:a16="http://schemas.microsoft.com/office/drawing/2014/main" id="{78DCD9EC-9C10-697A-4FAB-3A2DA5A4F797}"/>
              </a:ext>
            </a:extLst>
          </p:cNvPr>
          <p:cNvSpPr>
            <a:spLocks noGrp="1"/>
          </p:cNvSpPr>
          <p:nvPr>
            <p:ph type="sldNum" sz="quarter" idx="2"/>
          </p:nvPr>
        </p:nvSpPr>
        <p:spPr/>
        <p:txBody>
          <a:bodyPr/>
          <a:lstStyle/>
          <a:p>
            <a:fld id="{86CB4B4D-7CA3-9044-876B-883B54F8677D}" type="slidenum">
              <a:rPr lang="en-US" altLang="ja-JP" smtClean="0"/>
              <a:t>86</a:t>
            </a:fld>
            <a:endParaRPr lang="ja-JP" altLang="en-US"/>
          </a:p>
        </p:txBody>
      </p:sp>
      <p:sp>
        <p:nvSpPr>
          <p:cNvPr id="15" name="①学習モデルの選択(今回は線形回帰)…">
            <a:extLst>
              <a:ext uri="{FF2B5EF4-FFF2-40B4-BE49-F238E27FC236}">
                <a16:creationId xmlns:a16="http://schemas.microsoft.com/office/drawing/2014/main" id="{B1A08847-2E35-2E81-3EAE-BE68C8B1D432}"/>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8" name="①学習モデルの選択…">
            <a:extLst>
              <a:ext uri="{FF2B5EF4-FFF2-40B4-BE49-F238E27FC236}">
                <a16:creationId xmlns:a16="http://schemas.microsoft.com/office/drawing/2014/main" id="{D956D8EC-7010-DA1F-3275-9C7214D5DB93}"/>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16997847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E45EE-F0F3-87A5-B051-300DAD1AC367}"/>
            </a:ext>
          </a:extLst>
        </p:cNvPr>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46B22649-B5DC-A2BD-74AE-EF706B1043E3}"/>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dirty="0">
                <a:solidFill>
                  <a:srgbClr val="000000"/>
                </a:solidFill>
                <a:effectLst/>
                <a:latin typeface="Courier New" panose="02070309020205020404" pitchFamily="49" charset="0"/>
              </a:rPr>
              <a:t>path = </a:t>
            </a:r>
            <a:r>
              <a:rPr lang="en" altLang="ja-JP" sz="1600" b="1" dirty="0">
                <a:solidFill>
                  <a:srgbClr val="A31515"/>
                </a:solidFill>
                <a:effectLst/>
                <a:latin typeface="Courier New" panose="02070309020205020404" pitchFamily="49" charset="0"/>
              </a:rPr>
              <a:t>'/content/images/COVID-NORMAL'</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num_healthy</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pPr>
              <a:lnSpc>
                <a:spcPct val="120000"/>
              </a:lnSpc>
            </a:pPr>
            <a:r>
              <a:rPr lang="en" altLang="ja-JP" sz="1600" b="1" dirty="0">
                <a:solidFill>
                  <a:srgbClr val="001080"/>
                </a:solidFill>
                <a:latin typeface="Courier New" panose="02070309020205020404" pitchFamily="49" charset="0"/>
              </a:rPr>
              <a:t>  </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/healthy/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list_healthy</a:t>
            </a:r>
            <a:r>
              <a:rPr lang="en" altLang="ja-JP" sz="1600" b="1" dirty="0">
                <a:solidFill>
                  <a:srgbClr val="00B05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B050"/>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70C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 = </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0070C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interpolation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255</a:t>
            </a:r>
          </a:p>
        </p:txBody>
      </p:sp>
      <p:sp>
        <p:nvSpPr>
          <p:cNvPr id="5" name="線形回帰で88歳の歯周病の歯の本数を予測する">
            <a:extLst>
              <a:ext uri="{FF2B5EF4-FFF2-40B4-BE49-F238E27FC236}">
                <a16:creationId xmlns:a16="http://schemas.microsoft.com/office/drawing/2014/main" id="{516538E9-5BBE-EA3C-2FC2-CAC10177136B}"/>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780BEE02-87D2-54CF-C59B-00BE6E270859}"/>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6D841648-BD34-E1B4-2A11-91ED47663ACA}"/>
              </a:ext>
            </a:extLst>
          </p:cNvPr>
          <p:cNvSpPr/>
          <p:nvPr/>
        </p:nvSpPr>
        <p:spPr>
          <a:xfrm>
            <a:off x="533400" y="1848238"/>
            <a:ext cx="8458200" cy="631202"/>
          </a:xfrm>
          <a:prstGeom prst="rect">
            <a:avLst/>
          </a:prstGeom>
          <a:noFill/>
          <a:ln w="19050">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2FCC852-9017-CFCA-340C-9BF078CA8672}"/>
              </a:ext>
            </a:extLst>
          </p:cNvPr>
          <p:cNvSpPr txBox="1"/>
          <p:nvPr/>
        </p:nvSpPr>
        <p:spPr>
          <a:xfrm>
            <a:off x="533400" y="3420144"/>
            <a:ext cx="8305800" cy="1200329"/>
          </a:xfrm>
          <a:prstGeom prst="rect">
            <a:avLst/>
          </a:prstGeom>
          <a:noFill/>
          <a:ln w="19050">
            <a:solidFill>
              <a:srgbClr val="008F00"/>
            </a:solidFill>
          </a:ln>
        </p:spPr>
        <p:txBody>
          <a:bodyPr wrap="square" rtlCol="0">
            <a:spAutoFit/>
          </a:bodyPr>
          <a:lstStyle/>
          <a:p>
            <a:r>
              <a:rPr lang="en-US" altLang="ja-JP" sz="1800" b="1" kern="100" dirty="0" err="1">
                <a:effectLst/>
                <a:latin typeface="Courier New" panose="02070309020205020404" pitchFamily="49" charset="0"/>
                <a:ea typeface="Meiryo" panose="020B0604030504040204" pitchFamily="34" charset="-128"/>
                <a:cs typeface="Courier New" panose="02070309020205020404" pitchFamily="49" charset="0"/>
              </a:rPr>
              <a:t>load_</a:t>
            </a:r>
            <a:r>
              <a:rPr lang="en-US" altLang="ja-JP" sz="18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img</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関数</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画像ファイルを「</a:t>
            </a:r>
            <a:r>
              <a:rPr lang="en-US" altLang="ja-JP" sz="18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file_img</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」に読み込んで</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いる</a:t>
            </a:r>
            <a:endPar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endPar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引数で、ファイル名</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file)</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、カラーモード</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白黒</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grayscale)</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、画像サイズ</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(64, 64)</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、画像サイズを変換する際の補完方法</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lanczos</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を指定</a:t>
            </a:r>
            <a:endPar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cxnSp>
        <p:nvCxnSpPr>
          <p:cNvPr id="9" name="直線矢印コネクタ 8">
            <a:extLst>
              <a:ext uri="{FF2B5EF4-FFF2-40B4-BE49-F238E27FC236}">
                <a16:creationId xmlns:a16="http://schemas.microsoft.com/office/drawing/2014/main" id="{809F54AD-1AB8-D16C-30CE-8B7A7A21F804}"/>
              </a:ext>
            </a:extLst>
          </p:cNvPr>
          <p:cNvCxnSpPr>
            <a:cxnSpLocks/>
          </p:cNvCxnSpPr>
          <p:nvPr/>
        </p:nvCxnSpPr>
        <p:spPr>
          <a:xfrm flipH="1" flipV="1">
            <a:off x="6553200" y="2504072"/>
            <a:ext cx="533400" cy="916072"/>
          </a:xfrm>
          <a:prstGeom prst="straightConnector1">
            <a:avLst/>
          </a:prstGeom>
          <a:ln w="254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638A9E6C-0797-8D73-E608-A0B80819FE68}"/>
              </a:ext>
            </a:extLst>
          </p:cNvPr>
          <p:cNvSpPr/>
          <p:nvPr/>
        </p:nvSpPr>
        <p:spPr>
          <a:xfrm>
            <a:off x="3048000" y="1885950"/>
            <a:ext cx="609600" cy="21192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78EF6C2-A7BC-03FA-CC11-7284A386F4EE}"/>
              </a:ext>
            </a:extLst>
          </p:cNvPr>
          <p:cNvSpPr/>
          <p:nvPr/>
        </p:nvSpPr>
        <p:spPr>
          <a:xfrm>
            <a:off x="549014" y="1563553"/>
            <a:ext cx="609600" cy="21192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A79F0C35-7474-664D-5F47-5571F346BFC1}"/>
              </a:ext>
            </a:extLst>
          </p:cNvPr>
          <p:cNvSpPr>
            <a:spLocks noGrp="1"/>
          </p:cNvSpPr>
          <p:nvPr>
            <p:ph type="sldNum" sz="quarter" idx="2"/>
          </p:nvPr>
        </p:nvSpPr>
        <p:spPr/>
        <p:txBody>
          <a:bodyPr/>
          <a:lstStyle/>
          <a:p>
            <a:fld id="{86CB4B4D-7CA3-9044-876B-883B54F8677D}" type="slidenum">
              <a:rPr lang="en-US" altLang="ja-JP" smtClean="0"/>
              <a:t>87</a:t>
            </a:fld>
            <a:endParaRPr lang="ja-JP" altLang="en-US"/>
          </a:p>
        </p:txBody>
      </p:sp>
      <p:sp>
        <p:nvSpPr>
          <p:cNvPr id="7" name="①学習モデルの選択(今回は線形回帰)…">
            <a:extLst>
              <a:ext uri="{FF2B5EF4-FFF2-40B4-BE49-F238E27FC236}">
                <a16:creationId xmlns:a16="http://schemas.microsoft.com/office/drawing/2014/main" id="{13F84110-06B3-1CAA-FFAF-F57A0B6C5572}"/>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0" name="①学習モデルの選択…">
            <a:extLst>
              <a:ext uri="{FF2B5EF4-FFF2-40B4-BE49-F238E27FC236}">
                <a16:creationId xmlns:a16="http://schemas.microsoft.com/office/drawing/2014/main" id="{115AA3C3-EB19-7997-36AC-076F8F9C8349}"/>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61030973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EBD17-5F3D-A193-7D28-684023E1746B}"/>
            </a:ext>
          </a:extLst>
        </p:cNvPr>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AE0B159-F125-161D-D014-957C32D416D0}"/>
              </a:ext>
            </a:extLst>
          </p:cNvPr>
          <p:cNvSpPr/>
          <p:nvPr/>
        </p:nvSpPr>
        <p:spPr>
          <a:xfrm>
            <a:off x="221819" y="907534"/>
            <a:ext cx="9144000" cy="18818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20000"/>
              </a:lnSpc>
            </a:pPr>
            <a:r>
              <a:rPr lang="en" altLang="ja-JP" sz="1600" b="1" dirty="0">
                <a:solidFill>
                  <a:srgbClr val="000000"/>
                </a:solidFill>
                <a:effectLst/>
                <a:latin typeface="Courier New" panose="02070309020205020404" pitchFamily="49" charset="0"/>
              </a:rPr>
              <a:t>path = </a:t>
            </a:r>
            <a:r>
              <a:rPr lang="en" altLang="ja-JP" sz="1600" b="1" dirty="0">
                <a:solidFill>
                  <a:srgbClr val="A31515"/>
                </a:solidFill>
                <a:effectLst/>
                <a:latin typeface="Courier New" panose="02070309020205020404" pitchFamily="49" charset="0"/>
              </a:rPr>
              <a:t>'/content/images/COVID-NORMAL'</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num_healthy</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pPr>
              <a:lnSpc>
                <a:spcPct val="120000"/>
              </a:lnSpc>
            </a:pPr>
            <a:r>
              <a:rPr lang="en" altLang="ja-JP" sz="1600" b="1" dirty="0">
                <a:solidFill>
                  <a:srgbClr val="001080"/>
                </a:solidFill>
                <a:latin typeface="Courier New" panose="02070309020205020404" pitchFamily="49" charset="0"/>
              </a:rPr>
              <a:t>  </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/healthy/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list_healthy</a:t>
            </a:r>
            <a:r>
              <a:rPr lang="en" altLang="ja-JP" sz="1600" b="1" dirty="0">
                <a:solidFill>
                  <a:srgbClr val="00B05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B050"/>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pPr>
              <a:lnSpc>
                <a:spcPct val="120000"/>
              </a:lnSpc>
            </a:pP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70C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 = </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0070C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64</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interpolation = </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70C0"/>
                </a:solidFill>
                <a:effectLst/>
                <a:latin typeface="Courier New" panose="02070309020205020404" pitchFamily="49" charset="0"/>
              </a:rPr>
              <a:t>)</a:t>
            </a:r>
          </a:p>
          <a:p>
            <a:pPr>
              <a:lnSpc>
                <a:spcPct val="120000"/>
              </a:lnSpc>
            </a:pPr>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70C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70C0"/>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r>
              <a:rPr lang="en" altLang="ja-JP" sz="1600" b="1" dirty="0">
                <a:solidFill>
                  <a:srgbClr val="00B050"/>
                </a:solidFill>
                <a:effectLst/>
                <a:latin typeface="Courier New" panose="02070309020205020404" pitchFamily="49" charset="0"/>
              </a:rPr>
              <a:t>255</a:t>
            </a:r>
          </a:p>
        </p:txBody>
      </p:sp>
      <p:sp>
        <p:nvSpPr>
          <p:cNvPr id="5" name="線形回帰で88歳の歯周病の歯の本数を予測する">
            <a:extLst>
              <a:ext uri="{FF2B5EF4-FFF2-40B4-BE49-F238E27FC236}">
                <a16:creationId xmlns:a16="http://schemas.microsoft.com/office/drawing/2014/main" id="{C6700363-8EC4-2606-CCA3-238E6EE43DD7}"/>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DA909729-94AC-1D8A-C357-49EEC18586E6}"/>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3AEA7099-821A-CFBF-91A9-EC5126B9A3B5}"/>
              </a:ext>
            </a:extLst>
          </p:cNvPr>
          <p:cNvSpPr/>
          <p:nvPr/>
        </p:nvSpPr>
        <p:spPr>
          <a:xfrm>
            <a:off x="533400" y="2397980"/>
            <a:ext cx="5394586" cy="402352"/>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8835CB4-462D-9BBE-3C65-398BBFC39500}"/>
              </a:ext>
            </a:extLst>
          </p:cNvPr>
          <p:cNvSpPr txBox="1"/>
          <p:nvPr/>
        </p:nvSpPr>
        <p:spPr>
          <a:xfrm>
            <a:off x="1158614" y="3473135"/>
            <a:ext cx="7223386" cy="646331"/>
          </a:xfrm>
          <a:prstGeom prst="rect">
            <a:avLst/>
          </a:prstGeom>
          <a:noFill/>
          <a:ln w="19050">
            <a:solidFill>
              <a:srgbClr val="7030A0"/>
            </a:solidFill>
          </a:ln>
        </p:spPr>
        <p:txBody>
          <a:bodyPr wrap="square" rtlCol="0">
            <a:spAutoFit/>
          </a:bodyPr>
          <a:lstStyle/>
          <a:p>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コード</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18-9</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で作った</a:t>
            </a:r>
            <a:r>
              <a:rPr kumimoji="1" lang="en-US" altLang="ja-JP"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images_temp</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の</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en-US" altLang="ja-JP"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番目に、</a:t>
            </a:r>
            <a:r>
              <a:rPr kumimoji="1" lang="en-US" altLang="ja-JP"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file_img</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を配列データ</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(64×64×1)</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に変換した値</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/255</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を代入する</a:t>
            </a:r>
          </a:p>
        </p:txBody>
      </p:sp>
      <p:cxnSp>
        <p:nvCxnSpPr>
          <p:cNvPr id="9" name="直線矢印コネクタ 8">
            <a:extLst>
              <a:ext uri="{FF2B5EF4-FFF2-40B4-BE49-F238E27FC236}">
                <a16:creationId xmlns:a16="http://schemas.microsoft.com/office/drawing/2014/main" id="{FD8947BA-74D5-A56F-758B-7D6B83B92FE5}"/>
              </a:ext>
            </a:extLst>
          </p:cNvPr>
          <p:cNvCxnSpPr>
            <a:cxnSpLocks/>
          </p:cNvCxnSpPr>
          <p:nvPr/>
        </p:nvCxnSpPr>
        <p:spPr>
          <a:xfrm flipH="1" flipV="1">
            <a:off x="5958279" y="2660212"/>
            <a:ext cx="975921" cy="810689"/>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64C0A4F6-C2A0-EA01-5721-66E378041AB9}"/>
              </a:ext>
            </a:extLst>
          </p:cNvPr>
          <p:cNvSpPr/>
          <p:nvPr/>
        </p:nvSpPr>
        <p:spPr>
          <a:xfrm>
            <a:off x="4267200" y="2464178"/>
            <a:ext cx="990600" cy="259972"/>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264B596-BE4A-BC4B-5830-5FA8A14CA7AB}"/>
              </a:ext>
            </a:extLst>
          </p:cNvPr>
          <p:cNvSpPr/>
          <p:nvPr/>
        </p:nvSpPr>
        <p:spPr>
          <a:xfrm>
            <a:off x="533400" y="1885950"/>
            <a:ext cx="1080000" cy="259972"/>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94C3E93-7915-5BEF-75E5-14D8F67EEE2F}"/>
              </a:ext>
            </a:extLst>
          </p:cNvPr>
          <p:cNvSpPr txBox="1"/>
          <p:nvPr/>
        </p:nvSpPr>
        <p:spPr>
          <a:xfrm>
            <a:off x="788504" y="2866756"/>
            <a:ext cx="3783496" cy="356251"/>
          </a:xfrm>
          <a:prstGeom prst="rect">
            <a:avLst/>
          </a:prstGeom>
          <a:noFill/>
        </p:spPr>
        <p:txBody>
          <a:bodyPr wrap="square">
            <a:spAutoFit/>
          </a:bodyPr>
          <a:lstStyle/>
          <a:p>
            <a:pPr>
              <a:lnSpc>
                <a:spcPct val="130000"/>
              </a:lnSpc>
            </a:pPr>
            <a:r>
              <a:rPr lang="ja-JP" altLang="en-US" sz="1400" b="1">
                <a:solidFill>
                  <a:srgbClr val="002060"/>
                </a:solidFill>
                <a:latin typeface="Courier New" panose="02070309020205020404" pitchFamily="49" charset="0"/>
                <a:ea typeface="Meiryo" panose="020B0604030504040204" pitchFamily="34" charset="-128"/>
                <a:cs typeface="Courier New" panose="02070309020205020404" pitchFamily="49" charset="0"/>
              </a:rPr>
              <a:t>コード</a:t>
            </a:r>
            <a:r>
              <a:rPr lang="en-US" altLang="ja-JP" sz="1400" b="1" dirty="0">
                <a:solidFill>
                  <a:srgbClr val="002060"/>
                </a:solidFill>
                <a:latin typeface="Courier New" panose="02070309020205020404" pitchFamily="49" charset="0"/>
                <a:ea typeface="Meiryo" panose="020B0604030504040204" pitchFamily="34" charset="-128"/>
                <a:cs typeface="Courier New" panose="02070309020205020404" pitchFamily="49" charset="0"/>
              </a:rPr>
              <a:t>18-9</a:t>
            </a:r>
            <a:r>
              <a:rPr lang="ja-JP" altLang="en-US" sz="1400" b="1">
                <a:solidFill>
                  <a:srgbClr val="002060"/>
                </a:solidFill>
                <a:latin typeface="Courier New" panose="02070309020205020404" pitchFamily="49" charset="0"/>
                <a:ea typeface="Meiryo" panose="020B0604030504040204" pitchFamily="34" charset="-128"/>
                <a:cs typeface="Courier New" panose="02070309020205020404" pitchFamily="49" charset="0"/>
              </a:rPr>
              <a:t>で作った </a:t>
            </a:r>
            <a:r>
              <a:rPr lang="en" altLang="ja-JP" sz="1400" b="1" dirty="0" err="1">
                <a:solidFill>
                  <a:srgbClr val="002060"/>
                </a:solidFill>
                <a:effectLst/>
                <a:latin typeface="Courier New" panose="02070309020205020404" pitchFamily="49" charset="0"/>
                <a:ea typeface="Meiryo" panose="020B0604030504040204" pitchFamily="34" charset="-128"/>
                <a:cs typeface="Courier New" panose="02070309020205020404" pitchFamily="49" charset="0"/>
              </a:rPr>
              <a:t>images_temp</a:t>
            </a:r>
            <a:endParaRPr lang="en" altLang="ja-JP" sz="1400" b="1" dirty="0">
              <a:solidFill>
                <a:srgbClr val="002060"/>
              </a:solidFill>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16" name="正方形/長方形 15">
            <a:extLst>
              <a:ext uri="{FF2B5EF4-FFF2-40B4-BE49-F238E27FC236}">
                <a16:creationId xmlns:a16="http://schemas.microsoft.com/office/drawing/2014/main" id="{4591D7FA-EF34-463F-E7EC-4DDE64142923}"/>
              </a:ext>
            </a:extLst>
          </p:cNvPr>
          <p:cNvSpPr/>
          <p:nvPr/>
        </p:nvSpPr>
        <p:spPr>
          <a:xfrm>
            <a:off x="549022" y="2428524"/>
            <a:ext cx="1798983" cy="306820"/>
          </a:xfrm>
          <a:prstGeom prst="rect">
            <a:avLst/>
          </a:prstGeom>
          <a:noFill/>
          <a:ln w="19050">
            <a:solidFill>
              <a:srgbClr val="4F74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5EE4C02-F95E-2B8A-B346-8F029A093436}"/>
              </a:ext>
            </a:extLst>
          </p:cNvPr>
          <p:cNvSpPr/>
          <p:nvPr/>
        </p:nvSpPr>
        <p:spPr>
          <a:xfrm>
            <a:off x="2566665" y="2886724"/>
            <a:ext cx="1319535" cy="306820"/>
          </a:xfrm>
          <a:prstGeom prst="rect">
            <a:avLst/>
          </a:prstGeom>
          <a:noFill/>
          <a:ln w="19050">
            <a:solidFill>
              <a:srgbClr val="4F74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95F8AFF-5DC7-F653-2E71-832CBBDE2D15}"/>
              </a:ext>
            </a:extLst>
          </p:cNvPr>
          <p:cNvSpPr txBox="1"/>
          <p:nvPr/>
        </p:nvSpPr>
        <p:spPr>
          <a:xfrm>
            <a:off x="1448513" y="4221999"/>
            <a:ext cx="6922088" cy="369332"/>
          </a:xfrm>
          <a:prstGeom prst="rect">
            <a:avLst/>
          </a:prstGeom>
          <a:noFill/>
        </p:spPr>
        <p:txBody>
          <a:bodyPr wrap="none" rtlCol="0">
            <a:spAutoFit/>
          </a:bodyPr>
          <a:lstStyle/>
          <a:p>
            <a:r>
              <a:rPr kumimoji="1" lang="en-US" altLang="ja-JP" b="1" dirty="0">
                <a:solidFill>
                  <a:srgbClr val="7030A0"/>
                </a:solidFill>
                <a:latin typeface="Courier New" panose="02070309020205020404" pitchFamily="49" charset="0"/>
                <a:ea typeface="Meiryo" panose="020B0604030504040204" pitchFamily="34" charset="-128"/>
                <a:cs typeface="Courier New" panose="02070309020205020404" pitchFamily="49" charset="0"/>
              </a:rPr>
              <a:t>255</a:t>
            </a:r>
            <a:r>
              <a:rPr kumimoji="1" lang="ja-JP" altLang="en-US" b="1">
                <a:solidFill>
                  <a:srgbClr val="7030A0"/>
                </a:solidFill>
                <a:latin typeface="Courier New" panose="02070309020205020404" pitchFamily="49" charset="0"/>
                <a:ea typeface="Meiryo" panose="020B0604030504040204" pitchFamily="34" charset="-128"/>
                <a:cs typeface="Courier New" panose="02070309020205020404" pitchFamily="49" charset="0"/>
              </a:rPr>
              <a:t>で割るのは正規化の処理</a:t>
            </a:r>
            <a:r>
              <a:rPr kumimoji="1" lang="en-US" altLang="ja-JP" b="1" dirty="0">
                <a:solidFill>
                  <a:srgbClr val="7030A0"/>
                </a:solidFill>
                <a:latin typeface="Courier New" panose="02070309020205020404" pitchFamily="49" charset="0"/>
                <a:ea typeface="Meiryo" panose="020B0604030504040204" pitchFamily="34" charset="-128"/>
                <a:cs typeface="Courier New" panose="02070309020205020404" pitchFamily="49" charset="0"/>
              </a:rPr>
              <a:t>(</a:t>
            </a:r>
            <a:r>
              <a:rPr kumimoji="1" lang="ja-JP" altLang="en-US" b="1">
                <a:solidFill>
                  <a:srgbClr val="7030A0"/>
                </a:solidFill>
                <a:latin typeface="Courier New" panose="02070309020205020404" pitchFamily="49" charset="0"/>
                <a:ea typeface="Meiryo" panose="020B0604030504040204" pitchFamily="34" charset="-128"/>
                <a:cs typeface="Courier New" panose="02070309020205020404" pitchFamily="49" charset="0"/>
              </a:rPr>
              <a:t>全ての数値を</a:t>
            </a:r>
            <a:r>
              <a:rPr kumimoji="1" lang="en-US" altLang="ja-JP" b="1" dirty="0">
                <a:solidFill>
                  <a:srgbClr val="7030A0"/>
                </a:solidFill>
                <a:latin typeface="Courier New" panose="02070309020205020404" pitchFamily="49" charset="0"/>
                <a:ea typeface="Meiryo" panose="020B0604030504040204" pitchFamily="34" charset="-128"/>
                <a:cs typeface="Courier New" panose="02070309020205020404" pitchFamily="49" charset="0"/>
              </a:rPr>
              <a:t>0~1</a:t>
            </a:r>
            <a:r>
              <a:rPr kumimoji="1" lang="ja-JP" altLang="en-US" b="1">
                <a:solidFill>
                  <a:srgbClr val="7030A0"/>
                </a:solidFill>
                <a:latin typeface="Courier New" panose="02070309020205020404" pitchFamily="49" charset="0"/>
                <a:ea typeface="Meiryo" panose="020B0604030504040204" pitchFamily="34" charset="-128"/>
                <a:cs typeface="Courier New" panose="02070309020205020404" pitchFamily="49" charset="0"/>
              </a:rPr>
              <a:t>に変換すること</a:t>
            </a:r>
            <a:r>
              <a:rPr kumimoji="1" lang="en-US" altLang="ja-JP" b="1" dirty="0">
                <a:solidFill>
                  <a:srgbClr val="7030A0"/>
                </a:solidFill>
                <a:latin typeface="Courier New" panose="02070309020205020404" pitchFamily="49" charset="0"/>
                <a:ea typeface="Meiryo" panose="020B0604030504040204" pitchFamily="34" charset="-128"/>
                <a:cs typeface="Courier New" panose="02070309020205020404" pitchFamily="49" charset="0"/>
              </a:rPr>
              <a:t>)</a:t>
            </a:r>
            <a:endParaRPr kumimoji="1" lang="ja-JP" altLang="en-US" b="1">
              <a:solidFill>
                <a:srgbClr val="7030A0"/>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7" name="スライド番号プレースホルダー 6">
            <a:extLst>
              <a:ext uri="{FF2B5EF4-FFF2-40B4-BE49-F238E27FC236}">
                <a16:creationId xmlns:a16="http://schemas.microsoft.com/office/drawing/2014/main" id="{8E6F41CB-62F2-8BBF-750D-2A099F6BE9CF}"/>
              </a:ext>
            </a:extLst>
          </p:cNvPr>
          <p:cNvSpPr>
            <a:spLocks noGrp="1"/>
          </p:cNvSpPr>
          <p:nvPr>
            <p:ph type="sldNum" sz="quarter" idx="2"/>
          </p:nvPr>
        </p:nvSpPr>
        <p:spPr/>
        <p:txBody>
          <a:bodyPr/>
          <a:lstStyle/>
          <a:p>
            <a:fld id="{86CB4B4D-7CA3-9044-876B-883B54F8677D}" type="slidenum">
              <a:rPr lang="en-US" altLang="ja-JP" smtClean="0"/>
              <a:t>88</a:t>
            </a:fld>
            <a:endParaRPr lang="ja-JP" altLang="en-US"/>
          </a:p>
        </p:txBody>
      </p:sp>
      <p:sp>
        <p:nvSpPr>
          <p:cNvPr id="10" name="①学習モデルの選択(今回は線形回帰)…">
            <a:extLst>
              <a:ext uri="{FF2B5EF4-FFF2-40B4-BE49-F238E27FC236}">
                <a16:creationId xmlns:a16="http://schemas.microsoft.com/office/drawing/2014/main" id="{8B6319EE-9555-62FA-0BD1-73E540200C8F}"/>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3" name="①学習モデルの選択…">
            <a:extLst>
              <a:ext uri="{FF2B5EF4-FFF2-40B4-BE49-F238E27FC236}">
                <a16:creationId xmlns:a16="http://schemas.microsoft.com/office/drawing/2014/main" id="{148DADF5-2A00-6722-7A37-BB3E22C46DCB}"/>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73053928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FDD291B1-05EF-D474-52BB-5780F078B0A4}"/>
              </a:ext>
            </a:extLst>
          </p:cNvPr>
          <p:cNvSpPr/>
          <p:nvPr/>
        </p:nvSpPr>
        <p:spPr>
          <a:xfrm>
            <a:off x="2163536" y="2973529"/>
            <a:ext cx="6879441" cy="2112821"/>
          </a:xfrm>
          <a:prstGeom prst="roundRect">
            <a:avLst>
              <a:gd name="adj" fmla="val 8504"/>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A2E1EE5C-8833-3390-C4C6-6C67AAA7D2A8}"/>
              </a:ext>
            </a:extLst>
          </p:cNvPr>
          <p:cNvSpPr/>
          <p:nvPr/>
        </p:nvSpPr>
        <p:spPr>
          <a:xfrm>
            <a:off x="4977968" y="3023541"/>
            <a:ext cx="3937432" cy="1997326"/>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E0F6AD5-41A6-FF9A-A7D9-6BF7C1878168}"/>
              </a:ext>
            </a:extLst>
          </p:cNvPr>
          <p:cNvSpPr/>
          <p:nvPr/>
        </p:nvSpPr>
        <p:spPr>
          <a:xfrm>
            <a:off x="130628" y="523835"/>
            <a:ext cx="8854440" cy="2374486"/>
          </a:xfrm>
          <a:prstGeom prst="roundRect">
            <a:avLst>
              <a:gd name="adj" fmla="val 10822"/>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6DDAF91-7F7D-8EAF-4280-5397C9F2BEE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9381" y="3404853"/>
            <a:ext cx="681494" cy="685167"/>
          </a:xfrm>
          <a:prstGeom prst="rect">
            <a:avLst/>
          </a:prstGeom>
        </p:spPr>
      </p:pic>
      <p:sp>
        <p:nvSpPr>
          <p:cNvPr id="6" name="250枚の全て読み込んで、(学習+検証用データ) = (250, 64, 64, 1)を作る">
            <a:extLst>
              <a:ext uri="{FF2B5EF4-FFF2-40B4-BE49-F238E27FC236}">
                <a16:creationId xmlns:a16="http://schemas.microsoft.com/office/drawing/2014/main" id="{EB9D5009-7224-2F2C-B353-2CE7F36FEC51}"/>
              </a:ext>
            </a:extLst>
          </p:cNvPr>
          <p:cNvSpPr txBox="1"/>
          <p:nvPr/>
        </p:nvSpPr>
        <p:spPr>
          <a:xfrm>
            <a:off x="531488" y="2285264"/>
            <a:ext cx="1144544"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labels_temp</a:t>
            </a:r>
            <a:endParaRPr sz="1500">
              <a:latin typeface="Hiragino Maru Gothic ProN W4" panose="020F0400000000000000" pitchFamily="34" charset="-128"/>
              <a:ea typeface="Hiragino Maru Gothic ProN W4" panose="020F0400000000000000" pitchFamily="34" charset="-128"/>
            </a:endParaRPr>
          </a:p>
        </p:txBody>
      </p:sp>
      <p:sp>
        <p:nvSpPr>
          <p:cNvPr id="7" name="250枚の全て読み込んで、(学習+検証用データ) = (250, 64, 64, 1)を作る">
            <a:extLst>
              <a:ext uri="{FF2B5EF4-FFF2-40B4-BE49-F238E27FC236}">
                <a16:creationId xmlns:a16="http://schemas.microsoft.com/office/drawing/2014/main" id="{9BC131C6-4A4E-B57B-5692-810B10472483}"/>
              </a:ext>
            </a:extLst>
          </p:cNvPr>
          <p:cNvSpPr txBox="1"/>
          <p:nvPr/>
        </p:nvSpPr>
        <p:spPr>
          <a:xfrm>
            <a:off x="498808" y="1064964"/>
            <a:ext cx="1266372"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images_temp</a:t>
            </a:r>
            <a:endParaRPr sz="1500">
              <a:latin typeface="Hiragino Maru Gothic ProN W4" panose="020F0400000000000000" pitchFamily="34" charset="-128"/>
              <a:ea typeface="Hiragino Maru Gothic ProN W4" panose="020F0400000000000000" pitchFamily="34" charset="-128"/>
            </a:endParaRPr>
          </a:p>
        </p:txBody>
      </p:sp>
      <p:sp>
        <p:nvSpPr>
          <p:cNvPr id="8" name="250枚の全て読み込んで、(学習+検証用データ) = (250, 64, 64, 1)を作る">
            <a:extLst>
              <a:ext uri="{FF2B5EF4-FFF2-40B4-BE49-F238E27FC236}">
                <a16:creationId xmlns:a16="http://schemas.microsoft.com/office/drawing/2014/main" id="{F3A6CA02-E28D-6306-DD94-9AF3354F13A7}"/>
              </a:ext>
            </a:extLst>
          </p:cNvPr>
          <p:cNvSpPr txBox="1"/>
          <p:nvPr/>
        </p:nvSpPr>
        <p:spPr>
          <a:xfrm>
            <a:off x="495495" y="140676"/>
            <a:ext cx="8213787" cy="3154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800" b="1" dirty="0">
                <a:latin typeface="Meiryo" panose="020B0604030504040204" pitchFamily="34" charset="-128"/>
                <a:ea typeface="Meiryo" panose="020B0604030504040204" pitchFamily="34" charset="-128"/>
              </a:rPr>
              <a:t>(</a:t>
            </a:r>
            <a:r>
              <a:rPr sz="1800" b="1" dirty="0">
                <a:latin typeface="Meiryo" panose="020B0604030504040204" pitchFamily="34" charset="-128"/>
                <a:ea typeface="Meiryo" panose="020B0604030504040204" pitchFamily="34" charset="-128"/>
              </a:rPr>
              <a:t>2</a:t>
            </a:r>
            <a:r>
              <a:rPr lang="en-US" sz="1800" b="1" dirty="0">
                <a:latin typeface="Meiryo" panose="020B0604030504040204" pitchFamily="34" charset="-128"/>
                <a:ea typeface="Meiryo" panose="020B0604030504040204" pitchFamily="34" charset="-128"/>
              </a:rPr>
              <a:t>32</a:t>
            </a:r>
            <a:r>
              <a:rPr sz="1800" b="1" dirty="0">
                <a:latin typeface="Meiryo" panose="020B0604030504040204" pitchFamily="34" charset="-128"/>
                <a:ea typeface="Meiryo" panose="020B0604030504040204" pitchFamily="34" charset="-128"/>
              </a:rPr>
              <a:t>, 64, 64, 1)</a:t>
            </a:r>
            <a:r>
              <a:rPr lang="ja-JP" altLang="en-US" sz="1800" b="1">
                <a:latin typeface="Meiryo" panose="020B0604030504040204" pitchFamily="34" charset="-128"/>
                <a:ea typeface="Meiryo" panose="020B0604030504040204" pitchFamily="34" charset="-128"/>
              </a:rPr>
              <a:t>の配列</a:t>
            </a:r>
            <a:r>
              <a:rPr lang="ja-JP" altLang="en-US" sz="1800" b="1" err="1">
                <a:latin typeface="Meiryo" panose="020B0604030504040204" pitchFamily="34" charset="-128"/>
                <a:ea typeface="Meiryo" panose="020B0604030504040204" pitchFamily="34" charset="-128"/>
              </a:rPr>
              <a:t>をあらかじめ作って画像データの配列を代入していく</a:t>
            </a:r>
            <a:endParaRPr sz="1800" b="1" dirty="0">
              <a:latin typeface="Meiryo" panose="020B0604030504040204" pitchFamily="34" charset="-128"/>
              <a:ea typeface="Meiryo" panose="020B0604030504040204" pitchFamily="34" charset="-128"/>
            </a:endParaRPr>
          </a:p>
        </p:txBody>
      </p:sp>
      <p:sp>
        <p:nvSpPr>
          <p:cNvPr id="9" name="250枚の全て読み込んで、(学習+検証用データ) = (250, 64, 64, 1)を作る">
            <a:extLst>
              <a:ext uri="{FF2B5EF4-FFF2-40B4-BE49-F238E27FC236}">
                <a16:creationId xmlns:a16="http://schemas.microsoft.com/office/drawing/2014/main" id="{32FEA626-C1BD-E7EA-6376-5C57BF168DC0}"/>
              </a:ext>
            </a:extLst>
          </p:cNvPr>
          <p:cNvSpPr txBox="1"/>
          <p:nvPr/>
        </p:nvSpPr>
        <p:spPr>
          <a:xfrm>
            <a:off x="392973" y="1347487"/>
            <a:ext cx="1545295"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r>
              <a:rPr sz="1500">
                <a:latin typeface="Hiragino Maru Gothic ProN W4" panose="020F0400000000000000" pitchFamily="34" charset="-128"/>
                <a:ea typeface="Hiragino Maru Gothic ProN W4" panose="020F0400000000000000" pitchFamily="34" charset="-128"/>
              </a:rPr>
              <a:t>2</a:t>
            </a:r>
            <a:r>
              <a:rPr lang="en-US" sz="1500">
                <a:latin typeface="Hiragino Maru Gothic ProN W4" panose="020F0400000000000000" pitchFamily="34" charset="-128"/>
                <a:ea typeface="Hiragino Maru Gothic ProN W4" panose="020F0400000000000000" pitchFamily="34" charset="-128"/>
              </a:rPr>
              <a:t>32</a:t>
            </a:r>
            <a:r>
              <a:rPr sz="1500">
                <a:latin typeface="Hiragino Maru Gothic ProN W4" panose="020F0400000000000000" pitchFamily="34" charset="-128"/>
                <a:ea typeface="Hiragino Maru Gothic ProN W4" panose="020F0400000000000000" pitchFamily="34" charset="-128"/>
              </a:rPr>
              <a:t>, 64, 64, 1)</a:t>
            </a:r>
          </a:p>
        </p:txBody>
      </p:sp>
      <p:sp>
        <p:nvSpPr>
          <p:cNvPr id="10" name="250枚の全て読み込んで、(学習+検証用データ) = (250, 64, 64, 1)を作る">
            <a:extLst>
              <a:ext uri="{FF2B5EF4-FFF2-40B4-BE49-F238E27FC236}">
                <a16:creationId xmlns:a16="http://schemas.microsoft.com/office/drawing/2014/main" id="{4CAE1A85-422D-BEE7-A375-D5989A90EDFB}"/>
              </a:ext>
            </a:extLst>
          </p:cNvPr>
          <p:cNvSpPr txBox="1"/>
          <p:nvPr/>
        </p:nvSpPr>
        <p:spPr>
          <a:xfrm>
            <a:off x="668507" y="2546538"/>
            <a:ext cx="801501"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r>
              <a:rPr sz="1500">
                <a:latin typeface="Hiragino Maru Gothic ProN W4" panose="020F0400000000000000" pitchFamily="34" charset="-128"/>
                <a:ea typeface="Hiragino Maru Gothic ProN W4" panose="020F0400000000000000" pitchFamily="34" charset="-128"/>
              </a:rPr>
              <a:t>2</a:t>
            </a:r>
            <a:r>
              <a:rPr lang="en-US" sz="1500">
                <a:latin typeface="Hiragino Maru Gothic ProN W4" panose="020F0400000000000000" pitchFamily="34" charset="-128"/>
                <a:ea typeface="Hiragino Maru Gothic ProN W4" panose="020F0400000000000000" pitchFamily="34" charset="-128"/>
              </a:rPr>
              <a:t>32</a:t>
            </a:r>
            <a:r>
              <a:rPr sz="1500">
                <a:latin typeface="Hiragino Maru Gothic ProN W4" panose="020F0400000000000000" pitchFamily="34" charset="-128"/>
                <a:ea typeface="Hiragino Maru Gothic ProN W4" panose="020F0400000000000000" pitchFamily="34" charset="-128"/>
              </a:rPr>
              <a:t>, 1)</a:t>
            </a:r>
          </a:p>
        </p:txBody>
      </p:sp>
      <p:sp>
        <p:nvSpPr>
          <p:cNvPr id="11" name="250枚の全て読み込んで、(学習+検証用データ) = (250, 64, 64, 1)を作る">
            <a:extLst>
              <a:ext uri="{FF2B5EF4-FFF2-40B4-BE49-F238E27FC236}">
                <a16:creationId xmlns:a16="http://schemas.microsoft.com/office/drawing/2014/main" id="{BEF7EBA1-4D9B-1AA4-413E-70099BF4924F}"/>
              </a:ext>
            </a:extLst>
          </p:cNvPr>
          <p:cNvSpPr txBox="1"/>
          <p:nvPr/>
        </p:nvSpPr>
        <p:spPr>
          <a:xfrm>
            <a:off x="2595497" y="884991"/>
            <a:ext cx="1314462" cy="9618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[[[0][0]...[0]]</a:t>
            </a:r>
          </a:p>
          <a:p>
            <a:r>
              <a:rPr lang="en-US" sz="1500">
                <a:latin typeface="Hiragino Maru Gothic ProN W4" panose="020F0400000000000000" pitchFamily="34" charset="-128"/>
                <a:ea typeface="Hiragino Maru Gothic ProN W4" panose="020F0400000000000000" pitchFamily="34" charset="-128"/>
              </a:rPr>
              <a:t> [[0][0]...[0]]</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[[0][0]...[0]]]</a:t>
            </a:r>
            <a:endParaRPr sz="1500">
              <a:latin typeface="Hiragino Maru Gothic ProN W4" panose="020F0400000000000000" pitchFamily="34" charset="-128"/>
              <a:ea typeface="Hiragino Maru Gothic ProN W4" panose="020F0400000000000000" pitchFamily="34" charset="-128"/>
            </a:endParaRPr>
          </a:p>
        </p:txBody>
      </p:sp>
      <p:sp>
        <p:nvSpPr>
          <p:cNvPr id="12" name="250枚の全て読み込んで、(学習+検証用データ) = (250, 64, 64, 1)を作る">
            <a:extLst>
              <a:ext uri="{FF2B5EF4-FFF2-40B4-BE49-F238E27FC236}">
                <a16:creationId xmlns:a16="http://schemas.microsoft.com/office/drawing/2014/main" id="{0467FA1B-615B-76CF-3FF8-600C34832C40}"/>
              </a:ext>
            </a:extLst>
          </p:cNvPr>
          <p:cNvSpPr txBox="1"/>
          <p:nvPr/>
        </p:nvSpPr>
        <p:spPr>
          <a:xfrm>
            <a:off x="4207377" y="891490"/>
            <a:ext cx="1314462" cy="9618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[[[0][0]...[0]]</a:t>
            </a:r>
          </a:p>
          <a:p>
            <a:r>
              <a:rPr lang="en-US" sz="1500">
                <a:latin typeface="Hiragino Maru Gothic ProN W4" panose="020F0400000000000000" pitchFamily="34" charset="-128"/>
                <a:ea typeface="Hiragino Maru Gothic ProN W4" panose="020F0400000000000000" pitchFamily="34" charset="-128"/>
              </a:rPr>
              <a:t> [[0][0]...[0]]</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[[0][0]...[0]]]</a:t>
            </a:r>
            <a:endParaRPr sz="1500">
              <a:latin typeface="Hiragino Maru Gothic ProN W4" panose="020F0400000000000000" pitchFamily="34" charset="-128"/>
              <a:ea typeface="Hiragino Maru Gothic ProN W4" panose="020F0400000000000000" pitchFamily="34" charset="-128"/>
            </a:endParaRPr>
          </a:p>
        </p:txBody>
      </p:sp>
      <p:sp>
        <p:nvSpPr>
          <p:cNvPr id="13" name="250枚の全て読み込んで、(学習+検証用データ) = (250, 64, 64, 1)を作る">
            <a:extLst>
              <a:ext uri="{FF2B5EF4-FFF2-40B4-BE49-F238E27FC236}">
                <a16:creationId xmlns:a16="http://schemas.microsoft.com/office/drawing/2014/main" id="{A2C7AA92-3DA2-9E32-BF74-4130F855C787}"/>
              </a:ext>
            </a:extLst>
          </p:cNvPr>
          <p:cNvSpPr txBox="1"/>
          <p:nvPr/>
        </p:nvSpPr>
        <p:spPr>
          <a:xfrm>
            <a:off x="6864263" y="891490"/>
            <a:ext cx="1314462" cy="9618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[[[0][0]...[0]]</a:t>
            </a:r>
          </a:p>
          <a:p>
            <a:r>
              <a:rPr lang="en-US" sz="1500">
                <a:latin typeface="Hiragino Maru Gothic ProN W4" panose="020F0400000000000000" pitchFamily="34" charset="-128"/>
                <a:ea typeface="Hiragino Maru Gothic ProN W4" panose="020F0400000000000000" pitchFamily="34" charset="-128"/>
              </a:rPr>
              <a:t> [[0][0]...[0]]</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[[0][0]...[0]]]</a:t>
            </a:r>
            <a:endParaRPr sz="1500">
              <a:latin typeface="Hiragino Maru Gothic ProN W4" panose="020F0400000000000000" pitchFamily="34" charset="-128"/>
              <a:ea typeface="Hiragino Maru Gothic ProN W4" panose="020F0400000000000000" pitchFamily="34" charset="-128"/>
            </a:endParaRPr>
          </a:p>
        </p:txBody>
      </p:sp>
      <p:sp>
        <p:nvSpPr>
          <p:cNvPr id="14" name="250枚の全て読み込んで、(学習+検証用データ) = (250, 64, 64, 1)を作る">
            <a:extLst>
              <a:ext uri="{FF2B5EF4-FFF2-40B4-BE49-F238E27FC236}">
                <a16:creationId xmlns:a16="http://schemas.microsoft.com/office/drawing/2014/main" id="{1BA0724C-A56D-2210-0584-F66028F85E93}"/>
              </a:ext>
            </a:extLst>
          </p:cNvPr>
          <p:cNvSpPr txBox="1"/>
          <p:nvPr/>
        </p:nvSpPr>
        <p:spPr>
          <a:xfrm>
            <a:off x="2481283" y="523837"/>
            <a:ext cx="1538883"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images_temp[0]</a:t>
            </a:r>
            <a:endParaRPr sz="1500">
              <a:latin typeface="Hiragino Maru Gothic ProN W4" panose="020F0400000000000000" pitchFamily="34" charset="-128"/>
              <a:ea typeface="Hiragino Maru Gothic ProN W4" panose="020F0400000000000000" pitchFamily="34" charset="-128"/>
            </a:endParaRPr>
          </a:p>
        </p:txBody>
      </p:sp>
      <p:sp>
        <p:nvSpPr>
          <p:cNvPr id="16" name="250枚の全て読み込んで、(学習+検証用データ) = (250, 64, 64, 1)を作る">
            <a:extLst>
              <a:ext uri="{FF2B5EF4-FFF2-40B4-BE49-F238E27FC236}">
                <a16:creationId xmlns:a16="http://schemas.microsoft.com/office/drawing/2014/main" id="{9845CD4C-9B50-7FCF-99D8-1779025C30B7}"/>
              </a:ext>
            </a:extLst>
          </p:cNvPr>
          <p:cNvSpPr txBox="1"/>
          <p:nvPr/>
        </p:nvSpPr>
        <p:spPr>
          <a:xfrm>
            <a:off x="4188034" y="546978"/>
            <a:ext cx="1538883"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images_temp[1]</a:t>
            </a:r>
            <a:endParaRPr sz="1500">
              <a:latin typeface="Hiragino Maru Gothic ProN W4" panose="020F0400000000000000" pitchFamily="34" charset="-128"/>
              <a:ea typeface="Hiragino Maru Gothic ProN W4" panose="020F0400000000000000" pitchFamily="34" charset="-128"/>
            </a:endParaRPr>
          </a:p>
        </p:txBody>
      </p:sp>
      <p:sp>
        <p:nvSpPr>
          <p:cNvPr id="17" name="250枚の全て読み込んで、(学習+検証用データ) = (250, 64, 64, 1)を作る">
            <a:extLst>
              <a:ext uri="{FF2B5EF4-FFF2-40B4-BE49-F238E27FC236}">
                <a16:creationId xmlns:a16="http://schemas.microsoft.com/office/drawing/2014/main" id="{B398655B-F45E-9F82-E29F-E1D8026C81CD}"/>
              </a:ext>
            </a:extLst>
          </p:cNvPr>
          <p:cNvSpPr txBox="1"/>
          <p:nvPr/>
        </p:nvSpPr>
        <p:spPr>
          <a:xfrm>
            <a:off x="6625016" y="523836"/>
            <a:ext cx="1788951"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images_temp[231]</a:t>
            </a:r>
            <a:endParaRPr sz="1500">
              <a:latin typeface="Hiragino Maru Gothic ProN W4" panose="020F0400000000000000" pitchFamily="34" charset="-128"/>
              <a:ea typeface="Hiragino Maru Gothic ProN W4" panose="020F0400000000000000" pitchFamily="34" charset="-128"/>
            </a:endParaRPr>
          </a:p>
        </p:txBody>
      </p:sp>
      <p:sp>
        <p:nvSpPr>
          <p:cNvPr id="2" name="250枚の全て読み込んで、(学習+検証用データ) = (250, 64, 64, 1)を作る">
            <a:extLst>
              <a:ext uri="{FF2B5EF4-FFF2-40B4-BE49-F238E27FC236}">
                <a16:creationId xmlns:a16="http://schemas.microsoft.com/office/drawing/2014/main" id="{D9CFA64B-BB8C-2BBA-6182-3792718CAC78}"/>
              </a:ext>
            </a:extLst>
          </p:cNvPr>
          <p:cNvSpPr txBox="1"/>
          <p:nvPr/>
        </p:nvSpPr>
        <p:spPr>
          <a:xfrm>
            <a:off x="2394981" y="875162"/>
            <a:ext cx="242561"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endParaRPr sz="1500">
              <a:latin typeface="Hiragino Maru Gothic ProN W4" panose="020F0400000000000000" pitchFamily="34" charset="-128"/>
              <a:ea typeface="Hiragino Maru Gothic ProN W4" panose="020F0400000000000000" pitchFamily="34" charset="-128"/>
            </a:endParaRPr>
          </a:p>
        </p:txBody>
      </p:sp>
      <p:sp>
        <p:nvSpPr>
          <p:cNvPr id="3" name="250枚の全て読み込んで、(学習+検証用データ) = (250, 64, 64, 1)を作る">
            <a:extLst>
              <a:ext uri="{FF2B5EF4-FFF2-40B4-BE49-F238E27FC236}">
                <a16:creationId xmlns:a16="http://schemas.microsoft.com/office/drawing/2014/main" id="{0000582E-BDC2-7B45-F012-59DC4D619F74}"/>
              </a:ext>
            </a:extLst>
          </p:cNvPr>
          <p:cNvSpPr txBox="1"/>
          <p:nvPr/>
        </p:nvSpPr>
        <p:spPr>
          <a:xfrm>
            <a:off x="8289320" y="1575925"/>
            <a:ext cx="242561"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endParaRPr sz="1500">
              <a:latin typeface="Hiragino Maru Gothic ProN W4" panose="020F0400000000000000" pitchFamily="34" charset="-128"/>
              <a:ea typeface="Hiragino Maru Gothic ProN W4" panose="020F0400000000000000" pitchFamily="34" charset="-128"/>
            </a:endParaRPr>
          </a:p>
        </p:txBody>
      </p:sp>
      <p:sp>
        <p:nvSpPr>
          <p:cNvPr id="18" name="250枚の全て読み込んで、(学習+検証用データ) = (250, 64, 64, 1)を作る">
            <a:extLst>
              <a:ext uri="{FF2B5EF4-FFF2-40B4-BE49-F238E27FC236}">
                <a16:creationId xmlns:a16="http://schemas.microsoft.com/office/drawing/2014/main" id="{B98F9B08-9336-37A0-C0C2-2D550E84744E}"/>
              </a:ext>
            </a:extLst>
          </p:cNvPr>
          <p:cNvSpPr txBox="1"/>
          <p:nvPr/>
        </p:nvSpPr>
        <p:spPr>
          <a:xfrm>
            <a:off x="2394981" y="2403544"/>
            <a:ext cx="5985613"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[0]</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[0]</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[0]</a:t>
            </a:r>
            <a:r>
              <a:rPr lang="ja-JP" altLang="en-US" sz="1500">
                <a:latin typeface="Hiragino Maru Gothic ProN W4" panose="020F0400000000000000" pitchFamily="34" charset="-128"/>
                <a:ea typeface="Hiragino Maru Gothic ProN W4" panose="020F0400000000000000" pitchFamily="34" charset="-128"/>
              </a:rPr>
              <a:t>　　</a:t>
            </a:r>
            <a:r>
              <a:rPr lang="en-US" sz="1500">
                <a:latin typeface="Hiragino Maru Gothic ProN W4" panose="020F0400000000000000" pitchFamily="34" charset="-128"/>
                <a:ea typeface="Hiragino Maru Gothic ProN W4" panose="020F0400000000000000" pitchFamily="34" charset="-128"/>
              </a:rPr>
              <a:t>]</a:t>
            </a:r>
          </a:p>
        </p:txBody>
      </p:sp>
      <p:sp>
        <p:nvSpPr>
          <p:cNvPr id="19" name="250枚の全て読み込んで、(学習+検証用データ) = (250, 64, 64, 1)を作る">
            <a:extLst>
              <a:ext uri="{FF2B5EF4-FFF2-40B4-BE49-F238E27FC236}">
                <a16:creationId xmlns:a16="http://schemas.microsoft.com/office/drawing/2014/main" id="{2DA4766B-5A91-40B3-D14A-038A99954430}"/>
              </a:ext>
            </a:extLst>
          </p:cNvPr>
          <p:cNvSpPr txBox="1"/>
          <p:nvPr/>
        </p:nvSpPr>
        <p:spPr>
          <a:xfrm>
            <a:off x="2595498" y="1991728"/>
            <a:ext cx="1417055"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labels_temp[0]</a:t>
            </a:r>
          </a:p>
        </p:txBody>
      </p:sp>
      <p:sp>
        <p:nvSpPr>
          <p:cNvPr id="20" name="正方形/長方形 19">
            <a:extLst>
              <a:ext uri="{FF2B5EF4-FFF2-40B4-BE49-F238E27FC236}">
                <a16:creationId xmlns:a16="http://schemas.microsoft.com/office/drawing/2014/main" id="{4FCC249B-54EF-D2D2-0658-D183D8CC6285}"/>
              </a:ext>
            </a:extLst>
          </p:cNvPr>
          <p:cNvSpPr/>
          <p:nvPr/>
        </p:nvSpPr>
        <p:spPr>
          <a:xfrm>
            <a:off x="293914" y="816281"/>
            <a:ext cx="8441872" cy="11023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F3E8A9C0-E43E-393D-FAD5-0D6027271E3F}"/>
              </a:ext>
            </a:extLst>
          </p:cNvPr>
          <p:cNvSpPr/>
          <p:nvPr/>
        </p:nvSpPr>
        <p:spPr>
          <a:xfrm>
            <a:off x="293913" y="2261031"/>
            <a:ext cx="8441872" cy="5710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250枚の全て読み込んで、(学習+検証用データ) = (250, 64, 64, 1)を作る">
            <a:extLst>
              <a:ext uri="{FF2B5EF4-FFF2-40B4-BE49-F238E27FC236}">
                <a16:creationId xmlns:a16="http://schemas.microsoft.com/office/drawing/2014/main" id="{2BD97D23-D677-144F-6BDB-21099D773CAB}"/>
              </a:ext>
            </a:extLst>
          </p:cNvPr>
          <p:cNvSpPr txBox="1"/>
          <p:nvPr/>
        </p:nvSpPr>
        <p:spPr>
          <a:xfrm>
            <a:off x="4207378" y="1987945"/>
            <a:ext cx="1417055"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labels_temp[1]</a:t>
            </a:r>
          </a:p>
        </p:txBody>
      </p:sp>
      <p:sp>
        <p:nvSpPr>
          <p:cNvPr id="23" name="250枚の全て読み込んで、(学習+検証用データ) = (250, 64, 64, 1)を作る">
            <a:extLst>
              <a:ext uri="{FF2B5EF4-FFF2-40B4-BE49-F238E27FC236}">
                <a16:creationId xmlns:a16="http://schemas.microsoft.com/office/drawing/2014/main" id="{A030DA34-0E44-6821-736B-A2C0A539080E}"/>
              </a:ext>
            </a:extLst>
          </p:cNvPr>
          <p:cNvSpPr txBox="1"/>
          <p:nvPr/>
        </p:nvSpPr>
        <p:spPr>
          <a:xfrm>
            <a:off x="6864264" y="1979881"/>
            <a:ext cx="1667123"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labels_temp[231]</a:t>
            </a:r>
          </a:p>
        </p:txBody>
      </p:sp>
      <p:pic>
        <p:nvPicPr>
          <p:cNvPr id="24" name="図 23">
            <a:extLst>
              <a:ext uri="{FF2B5EF4-FFF2-40B4-BE49-F238E27FC236}">
                <a16:creationId xmlns:a16="http://schemas.microsoft.com/office/drawing/2014/main" id="{E9DEB004-209A-EDDD-B916-A2AB00CC0B3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1765" y="3477974"/>
            <a:ext cx="681494" cy="685167"/>
          </a:xfrm>
          <a:prstGeom prst="rect">
            <a:avLst/>
          </a:prstGeom>
        </p:spPr>
      </p:pic>
      <p:pic>
        <p:nvPicPr>
          <p:cNvPr id="25" name="図 24">
            <a:extLst>
              <a:ext uri="{FF2B5EF4-FFF2-40B4-BE49-F238E27FC236}">
                <a16:creationId xmlns:a16="http://schemas.microsoft.com/office/drawing/2014/main" id="{5CECAB8E-5444-8CCB-05FC-19E3CF273C2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59826" y="3783997"/>
            <a:ext cx="681494" cy="685167"/>
          </a:xfrm>
          <a:prstGeom prst="rect">
            <a:avLst/>
          </a:prstGeom>
        </p:spPr>
      </p:pic>
      <p:pic>
        <p:nvPicPr>
          <p:cNvPr id="26" name="図 25">
            <a:extLst>
              <a:ext uri="{FF2B5EF4-FFF2-40B4-BE49-F238E27FC236}">
                <a16:creationId xmlns:a16="http://schemas.microsoft.com/office/drawing/2014/main" id="{F28AA23C-3957-6412-2EFF-DDCA06AEC35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64719" y="3900449"/>
            <a:ext cx="681494" cy="685167"/>
          </a:xfrm>
          <a:prstGeom prst="rect">
            <a:avLst/>
          </a:prstGeom>
        </p:spPr>
      </p:pic>
      <p:sp>
        <p:nvSpPr>
          <p:cNvPr id="27" name="250枚の全て読み込んで、(学習+検証用データ) = (250, 64, 64, 1)を作る">
            <a:extLst>
              <a:ext uri="{FF2B5EF4-FFF2-40B4-BE49-F238E27FC236}">
                <a16:creationId xmlns:a16="http://schemas.microsoft.com/office/drawing/2014/main" id="{2196BCE6-7B42-51F9-B905-4C98C0B510BE}"/>
              </a:ext>
            </a:extLst>
          </p:cNvPr>
          <p:cNvSpPr txBox="1"/>
          <p:nvPr/>
        </p:nvSpPr>
        <p:spPr>
          <a:xfrm>
            <a:off x="2239887" y="3147179"/>
            <a:ext cx="2385268"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b="1" dirty="0" err="1">
                <a:latin typeface="Meiryo" panose="020B0604030504040204" pitchFamily="34" charset="-128"/>
                <a:ea typeface="Meiryo" panose="020B0604030504040204" pitchFamily="34" charset="-128"/>
              </a:rPr>
              <a:t>画像を読み込み</a:t>
            </a:r>
            <a:r>
              <a:rPr lang="ja-JP" altLang="en-US" sz="1500" b="1">
                <a:latin typeface="Meiryo" panose="020B0604030504040204" pitchFamily="34" charset="-128"/>
                <a:ea typeface="Meiryo" panose="020B0604030504040204" pitchFamily="34" charset="-128"/>
              </a:rPr>
              <a:t>配列に変換</a:t>
            </a:r>
            <a:endParaRPr lang="en-US" altLang="ja-JP" sz="1500" b="1" dirty="0">
              <a:latin typeface="Meiryo" panose="020B0604030504040204" pitchFamily="34" charset="-128"/>
              <a:ea typeface="Meiryo" panose="020B0604030504040204" pitchFamily="34" charset="-128"/>
            </a:endParaRPr>
          </a:p>
        </p:txBody>
      </p:sp>
      <p:sp>
        <p:nvSpPr>
          <p:cNvPr id="28" name="250枚の全て読み込んで、(学習+検証用データ) = (250, 64, 64, 1)を作る">
            <a:extLst>
              <a:ext uri="{FF2B5EF4-FFF2-40B4-BE49-F238E27FC236}">
                <a16:creationId xmlns:a16="http://schemas.microsoft.com/office/drawing/2014/main" id="{C27571D4-92B2-685E-CB12-9B9202D1A053}"/>
              </a:ext>
            </a:extLst>
          </p:cNvPr>
          <p:cNvSpPr txBox="1"/>
          <p:nvPr/>
        </p:nvSpPr>
        <p:spPr>
          <a:xfrm>
            <a:off x="5024082" y="3073482"/>
            <a:ext cx="4018895" cy="5001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050" tIns="19050" rIns="19050" bIns="19050" anchor="ctr">
            <a:spAutoFit/>
          </a:bodyPr>
          <a:lstStyle>
            <a:lvl1pPr>
              <a:defRPr sz="5000">
                <a:latin typeface="Arial"/>
                <a:ea typeface="Arial"/>
                <a:cs typeface="Arial"/>
                <a:sym typeface="Arial"/>
              </a:defRPr>
            </a:lvl1pPr>
          </a:lstStyle>
          <a:p>
            <a:r>
              <a:rPr lang="en-US" sz="1500" b="1" dirty="0" err="1">
                <a:latin typeface="Meiryo" panose="020B0604030504040204" pitchFamily="34" charset="-128"/>
                <a:ea typeface="Meiryo" panose="020B0604030504040204" pitchFamily="34" charset="-128"/>
              </a:rPr>
              <a:t>images_temp</a:t>
            </a:r>
            <a:r>
              <a:rPr lang="en-US" sz="1500" b="1" dirty="0">
                <a:latin typeface="Meiryo" panose="020B0604030504040204" pitchFamily="34" charset="-128"/>
                <a:ea typeface="Meiryo" panose="020B0604030504040204" pitchFamily="34" charset="-128"/>
              </a:rPr>
              <a:t>[0] = </a:t>
            </a:r>
            <a:r>
              <a:rPr lang="en-US" sz="1500" b="1" dirty="0" err="1">
                <a:latin typeface="Meiryo" panose="020B0604030504040204" pitchFamily="34" charset="-128"/>
                <a:ea typeface="Meiryo" panose="020B0604030504040204" pitchFamily="34" charset="-128"/>
              </a:rPr>
              <a:t>file_array</a:t>
            </a:r>
            <a:endParaRPr lang="en-US" sz="1500" b="1" dirty="0">
              <a:latin typeface="Meiryo" panose="020B0604030504040204" pitchFamily="34" charset="-128"/>
              <a:ea typeface="Meiryo" panose="020B0604030504040204" pitchFamily="34" charset="-128"/>
            </a:endParaRPr>
          </a:p>
          <a:p>
            <a:r>
              <a:rPr lang="en-US" sz="1500" b="1" dirty="0" err="1">
                <a:latin typeface="Meiryo" panose="020B0604030504040204" pitchFamily="34" charset="-128"/>
                <a:ea typeface="Meiryo" panose="020B0604030504040204" pitchFamily="34" charset="-128"/>
              </a:rPr>
              <a:t>で画像の配列データをimages_tempに代入</a:t>
            </a:r>
            <a:r>
              <a:rPr lang="en-US" sz="1500" b="1" dirty="0">
                <a:latin typeface="Meiryo" panose="020B0604030504040204" pitchFamily="34" charset="-128"/>
                <a:ea typeface="Meiryo" panose="020B0604030504040204" pitchFamily="34" charset="-128"/>
              </a:rPr>
              <a:t>  </a:t>
            </a:r>
            <a:endParaRPr sz="1500" b="1" dirty="0">
              <a:latin typeface="Meiryo" panose="020B0604030504040204" pitchFamily="34" charset="-128"/>
              <a:ea typeface="Meiryo" panose="020B0604030504040204" pitchFamily="34" charset="-128"/>
            </a:endParaRPr>
          </a:p>
        </p:txBody>
      </p:sp>
      <p:sp>
        <p:nvSpPr>
          <p:cNvPr id="29" name="250枚の全て読み込んで、(学習+検証用データ) = (250, 64, 64, 1)を作る">
            <a:extLst>
              <a:ext uri="{FF2B5EF4-FFF2-40B4-BE49-F238E27FC236}">
                <a16:creationId xmlns:a16="http://schemas.microsoft.com/office/drawing/2014/main" id="{90F7D30B-9168-99A0-4EE9-9FDEEA8DD6A7}"/>
              </a:ext>
            </a:extLst>
          </p:cNvPr>
          <p:cNvSpPr txBox="1"/>
          <p:nvPr/>
        </p:nvSpPr>
        <p:spPr>
          <a:xfrm>
            <a:off x="2419169" y="3549038"/>
            <a:ext cx="1875513" cy="9618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[[[202][103]...[10]]</a:t>
            </a:r>
          </a:p>
          <a:p>
            <a:r>
              <a:rPr lang="en-US" sz="1500">
                <a:latin typeface="Hiragino Maru Gothic ProN W4" panose="020F0400000000000000" pitchFamily="34" charset="-128"/>
                <a:ea typeface="Hiragino Maru Gothic ProN W4" panose="020F0400000000000000" pitchFamily="34" charset="-128"/>
              </a:rPr>
              <a:t> [[56][46]...[156]]</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[[5][26]...[234]]]</a:t>
            </a:r>
            <a:endParaRPr sz="1500">
              <a:latin typeface="Hiragino Maru Gothic ProN W4" panose="020F0400000000000000" pitchFamily="34" charset="-128"/>
              <a:ea typeface="Hiragino Maru Gothic ProN W4" panose="020F0400000000000000" pitchFamily="34" charset="-128"/>
            </a:endParaRPr>
          </a:p>
        </p:txBody>
      </p:sp>
      <p:sp>
        <p:nvSpPr>
          <p:cNvPr id="31" name="テキスト ボックス 30">
            <a:extLst>
              <a:ext uri="{FF2B5EF4-FFF2-40B4-BE49-F238E27FC236}">
                <a16:creationId xmlns:a16="http://schemas.microsoft.com/office/drawing/2014/main" id="{F96F8E9D-B8F7-64CF-5DDD-FD9B56E45FCB}"/>
              </a:ext>
            </a:extLst>
          </p:cNvPr>
          <p:cNvSpPr txBox="1"/>
          <p:nvPr/>
        </p:nvSpPr>
        <p:spPr>
          <a:xfrm>
            <a:off x="3335687" y="4685543"/>
            <a:ext cx="1011894" cy="300082"/>
          </a:xfrm>
          <a:prstGeom prst="rect">
            <a:avLst/>
          </a:prstGeom>
          <a:noFill/>
        </p:spPr>
        <p:txBody>
          <a:bodyPr wrap="square">
            <a:spAutoFit/>
          </a:bodyPr>
          <a:lstStyle/>
          <a:p>
            <a:r>
              <a:rPr lang="en-US" altLang="ja-JP" sz="1350" dirty="0">
                <a:latin typeface="Hiragino Maru Gothic ProN W4" panose="020F0400000000000000" pitchFamily="34" charset="-128"/>
                <a:ea typeface="Hiragino Maru Gothic ProN W4" panose="020F0400000000000000" pitchFamily="34" charset="-128"/>
              </a:rPr>
              <a:t>(64,64,1)</a:t>
            </a:r>
            <a:r>
              <a:rPr lang="ja-JP" altLang="en-US" sz="1350" dirty="0">
                <a:latin typeface="Hiragino Maru Gothic ProN W4" panose="020F0400000000000000" pitchFamily="34" charset="-128"/>
                <a:ea typeface="Hiragino Maru Gothic ProN W4" panose="020F0400000000000000" pitchFamily="34" charset="-128"/>
              </a:rPr>
              <a:t> </a:t>
            </a:r>
            <a:endParaRPr lang="ja-JP" altLang="en-US"/>
          </a:p>
        </p:txBody>
      </p:sp>
      <p:sp>
        <p:nvSpPr>
          <p:cNvPr id="32" name="テキスト ボックス 31">
            <a:extLst>
              <a:ext uri="{FF2B5EF4-FFF2-40B4-BE49-F238E27FC236}">
                <a16:creationId xmlns:a16="http://schemas.microsoft.com/office/drawing/2014/main" id="{FEE61F2E-7A7D-F5CE-B69B-131AD27B2990}"/>
              </a:ext>
            </a:extLst>
          </p:cNvPr>
          <p:cNvSpPr txBox="1"/>
          <p:nvPr/>
        </p:nvSpPr>
        <p:spPr>
          <a:xfrm>
            <a:off x="6027006" y="1254276"/>
            <a:ext cx="445400" cy="300082"/>
          </a:xfrm>
          <a:prstGeom prst="rect">
            <a:avLst/>
          </a:prstGeom>
          <a:noFill/>
        </p:spPr>
        <p:txBody>
          <a:bodyPr wrap="square">
            <a:spAutoFit/>
          </a:bodyPr>
          <a:lstStyle/>
          <a:p>
            <a:r>
              <a:rPr lang="en-US" altLang="ja-JP" sz="1350" dirty="0">
                <a:latin typeface="Hiragino Maru Gothic ProN W4" panose="020F0400000000000000" pitchFamily="34" charset="-128"/>
                <a:ea typeface="Hiragino Maru Gothic ProN W4" panose="020F0400000000000000" pitchFamily="34" charset="-128"/>
              </a:rPr>
              <a:t>...</a:t>
            </a:r>
            <a:endParaRPr lang="ja-JP" altLang="en-US"/>
          </a:p>
        </p:txBody>
      </p:sp>
      <p:sp>
        <p:nvSpPr>
          <p:cNvPr id="35" name="250枚の全て読み込んで、(学習+検証用データ) = (250, 64, 64, 1)を作る">
            <a:extLst>
              <a:ext uri="{FF2B5EF4-FFF2-40B4-BE49-F238E27FC236}">
                <a16:creationId xmlns:a16="http://schemas.microsoft.com/office/drawing/2014/main" id="{DC4E45BC-5636-782D-996F-27A03FFBFAA3}"/>
              </a:ext>
            </a:extLst>
          </p:cNvPr>
          <p:cNvSpPr txBox="1"/>
          <p:nvPr/>
        </p:nvSpPr>
        <p:spPr>
          <a:xfrm>
            <a:off x="2475624" y="4668328"/>
            <a:ext cx="905697" cy="2693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file_array</a:t>
            </a:r>
            <a:endParaRPr lang="en-US" altLang="ja-JP" sz="1500">
              <a:latin typeface="Hiragino Maru Gothic ProN W4" panose="020F0400000000000000" pitchFamily="34" charset="-128"/>
              <a:ea typeface="Hiragino Maru Gothic ProN W4" panose="020F0400000000000000" pitchFamily="34" charset="-128"/>
            </a:endParaRPr>
          </a:p>
        </p:txBody>
      </p:sp>
      <p:sp>
        <p:nvSpPr>
          <p:cNvPr id="36" name="250枚の全て読み込んで、(学習+検証用データ) = (250, 64, 64, 1)を作る">
            <a:extLst>
              <a:ext uri="{FF2B5EF4-FFF2-40B4-BE49-F238E27FC236}">
                <a16:creationId xmlns:a16="http://schemas.microsoft.com/office/drawing/2014/main" id="{839CB911-DA0A-DAA2-DA6D-59BFF58E5BAB}"/>
              </a:ext>
            </a:extLst>
          </p:cNvPr>
          <p:cNvSpPr txBox="1"/>
          <p:nvPr/>
        </p:nvSpPr>
        <p:spPr>
          <a:xfrm>
            <a:off x="5110095" y="3664972"/>
            <a:ext cx="1314462" cy="9618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dirty="0">
                <a:latin typeface="Hiragino Maru Gothic ProN W4" panose="020F0400000000000000" pitchFamily="34" charset="-128"/>
                <a:ea typeface="Hiragino Maru Gothic ProN W4" panose="020F0400000000000000" pitchFamily="34" charset="-128"/>
              </a:rPr>
              <a:t>[[[0][0]...[0]]</a:t>
            </a:r>
          </a:p>
          <a:p>
            <a:r>
              <a:rPr lang="en-US" sz="1500" dirty="0">
                <a:latin typeface="Hiragino Maru Gothic ProN W4" panose="020F0400000000000000" pitchFamily="34" charset="-128"/>
                <a:ea typeface="Hiragino Maru Gothic ProN W4" panose="020F0400000000000000" pitchFamily="34" charset="-128"/>
              </a:rPr>
              <a:t> [[0][0]...[0]]</a:t>
            </a:r>
          </a:p>
          <a:p>
            <a:r>
              <a:rPr lang="en-US" sz="1500" dirty="0">
                <a:latin typeface="Hiragino Maru Gothic ProN W4" panose="020F0400000000000000" pitchFamily="34" charset="-128"/>
                <a:ea typeface="Hiragino Maru Gothic ProN W4" panose="020F0400000000000000" pitchFamily="34" charset="-128"/>
              </a:rPr>
              <a:t>  ...</a:t>
            </a:r>
          </a:p>
          <a:p>
            <a:r>
              <a:rPr lang="en-US" sz="1500" dirty="0">
                <a:latin typeface="Hiragino Maru Gothic ProN W4" panose="020F0400000000000000" pitchFamily="34" charset="-128"/>
                <a:ea typeface="Hiragino Maru Gothic ProN W4" panose="020F0400000000000000" pitchFamily="34" charset="-128"/>
              </a:rPr>
              <a:t> [[0][0]...[0]]]</a:t>
            </a:r>
            <a:endParaRPr sz="1500" dirty="0">
              <a:latin typeface="Hiragino Maru Gothic ProN W4" panose="020F0400000000000000" pitchFamily="34" charset="-128"/>
              <a:ea typeface="Hiragino Maru Gothic ProN W4" panose="020F0400000000000000" pitchFamily="34" charset="-128"/>
            </a:endParaRPr>
          </a:p>
        </p:txBody>
      </p:sp>
      <p:sp>
        <p:nvSpPr>
          <p:cNvPr id="37" name="250枚の全て読み込んで、(学習+検証用データ) = (250, 64, 64, 1)を作る">
            <a:extLst>
              <a:ext uri="{FF2B5EF4-FFF2-40B4-BE49-F238E27FC236}">
                <a16:creationId xmlns:a16="http://schemas.microsoft.com/office/drawing/2014/main" id="{77FFCD06-6E42-7142-8E71-38B9650648D1}"/>
              </a:ext>
            </a:extLst>
          </p:cNvPr>
          <p:cNvSpPr txBox="1"/>
          <p:nvPr/>
        </p:nvSpPr>
        <p:spPr>
          <a:xfrm>
            <a:off x="6999506" y="3664972"/>
            <a:ext cx="1875513" cy="9618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500">
                <a:latin typeface="Hiragino Maru Gothic ProN W4" panose="020F0400000000000000" pitchFamily="34" charset="-128"/>
                <a:ea typeface="Hiragino Maru Gothic ProN W4" panose="020F0400000000000000" pitchFamily="34" charset="-128"/>
              </a:rPr>
              <a:t>[[[202][103]...[10]]</a:t>
            </a:r>
          </a:p>
          <a:p>
            <a:r>
              <a:rPr lang="en-US" sz="1500">
                <a:latin typeface="Hiragino Maru Gothic ProN W4" panose="020F0400000000000000" pitchFamily="34" charset="-128"/>
                <a:ea typeface="Hiragino Maru Gothic ProN W4" panose="020F0400000000000000" pitchFamily="34" charset="-128"/>
              </a:rPr>
              <a:t> [[56][46]...[156]]</a:t>
            </a:r>
          </a:p>
          <a:p>
            <a:r>
              <a:rPr lang="en-US" sz="1500">
                <a:latin typeface="Hiragino Maru Gothic ProN W4" panose="020F0400000000000000" pitchFamily="34" charset="-128"/>
                <a:ea typeface="Hiragino Maru Gothic ProN W4" panose="020F0400000000000000" pitchFamily="34" charset="-128"/>
              </a:rPr>
              <a:t>  ...</a:t>
            </a:r>
          </a:p>
          <a:p>
            <a:r>
              <a:rPr lang="en-US" sz="1500">
                <a:latin typeface="Hiragino Maru Gothic ProN W4" panose="020F0400000000000000" pitchFamily="34" charset="-128"/>
                <a:ea typeface="Hiragino Maru Gothic ProN W4" panose="020F0400000000000000" pitchFamily="34" charset="-128"/>
              </a:rPr>
              <a:t> [[5][26]...[234]]]</a:t>
            </a:r>
            <a:endParaRPr sz="1500">
              <a:latin typeface="Hiragino Maru Gothic ProN W4" panose="020F0400000000000000" pitchFamily="34" charset="-128"/>
              <a:ea typeface="Hiragino Maru Gothic ProN W4" panose="020F0400000000000000" pitchFamily="34" charset="-128"/>
            </a:endParaRPr>
          </a:p>
        </p:txBody>
      </p:sp>
      <p:sp>
        <p:nvSpPr>
          <p:cNvPr id="39" name="テキスト ボックス 38">
            <a:extLst>
              <a:ext uri="{FF2B5EF4-FFF2-40B4-BE49-F238E27FC236}">
                <a16:creationId xmlns:a16="http://schemas.microsoft.com/office/drawing/2014/main" id="{A62381B5-A9C7-5128-B666-89742D9CF532}"/>
              </a:ext>
            </a:extLst>
          </p:cNvPr>
          <p:cNvSpPr txBox="1"/>
          <p:nvPr/>
        </p:nvSpPr>
        <p:spPr>
          <a:xfrm>
            <a:off x="6192555" y="4743868"/>
            <a:ext cx="2663070" cy="300082"/>
          </a:xfrm>
          <a:prstGeom prst="rect">
            <a:avLst/>
          </a:prstGeom>
          <a:noFill/>
        </p:spPr>
        <p:txBody>
          <a:bodyPr wrap="square">
            <a:spAutoFit/>
          </a:bodyPr>
          <a:lstStyle/>
          <a:p>
            <a:r>
              <a:rPr lang="en-US" altLang="ja-JP" sz="1350" dirty="0">
                <a:latin typeface="Hiragino Maru Gothic ProN W4" panose="020F0400000000000000" pitchFamily="34" charset="-128"/>
                <a:ea typeface="Hiragino Maru Gothic ProN W4" panose="020F0400000000000000" pitchFamily="34" charset="-128"/>
              </a:rPr>
              <a:t>images_temp[0] </a:t>
            </a:r>
            <a:endParaRPr lang="ja-JP" altLang="en-US"/>
          </a:p>
        </p:txBody>
      </p:sp>
      <p:sp>
        <p:nvSpPr>
          <p:cNvPr id="40" name="右矢印 39">
            <a:extLst>
              <a:ext uri="{FF2B5EF4-FFF2-40B4-BE49-F238E27FC236}">
                <a16:creationId xmlns:a16="http://schemas.microsoft.com/office/drawing/2014/main" id="{B9E4FB37-12C8-228C-7F52-B73B72168A7D}"/>
              </a:ext>
            </a:extLst>
          </p:cNvPr>
          <p:cNvSpPr/>
          <p:nvPr/>
        </p:nvSpPr>
        <p:spPr>
          <a:xfrm>
            <a:off x="4500698" y="3953961"/>
            <a:ext cx="347756" cy="345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a:extLst>
              <a:ext uri="{FF2B5EF4-FFF2-40B4-BE49-F238E27FC236}">
                <a16:creationId xmlns:a16="http://schemas.microsoft.com/office/drawing/2014/main" id="{ABB32679-9B68-AE9D-ED2B-8166E4870296}"/>
              </a:ext>
            </a:extLst>
          </p:cNvPr>
          <p:cNvSpPr/>
          <p:nvPr/>
        </p:nvSpPr>
        <p:spPr>
          <a:xfrm>
            <a:off x="6567133" y="3990522"/>
            <a:ext cx="347756" cy="345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曲折矢印 43">
            <a:extLst>
              <a:ext uri="{FF2B5EF4-FFF2-40B4-BE49-F238E27FC236}">
                <a16:creationId xmlns:a16="http://schemas.microsoft.com/office/drawing/2014/main" id="{CB41E50E-E922-370B-EC97-847E8CBB4F50}"/>
              </a:ext>
            </a:extLst>
          </p:cNvPr>
          <p:cNvSpPr/>
          <p:nvPr/>
        </p:nvSpPr>
        <p:spPr>
          <a:xfrm rot="2876277">
            <a:off x="1702951" y="3442053"/>
            <a:ext cx="364897" cy="306023"/>
          </a:xfrm>
          <a:prstGeom prst="bentArrow">
            <a:avLst>
              <a:gd name="adj1" fmla="val 25000"/>
              <a:gd name="adj2" fmla="val 25000"/>
              <a:gd name="adj3" fmla="val 25000"/>
              <a:gd name="adj4" fmla="val 754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0D67DC97-204B-7F45-6003-3D51C6FA99D7}"/>
              </a:ext>
            </a:extLst>
          </p:cNvPr>
          <p:cNvSpPr/>
          <p:nvPr/>
        </p:nvSpPr>
        <p:spPr>
          <a:xfrm rot="13561918">
            <a:off x="1638925" y="4491814"/>
            <a:ext cx="364897" cy="306023"/>
          </a:xfrm>
          <a:prstGeom prst="bentArrow">
            <a:avLst>
              <a:gd name="adj1" fmla="val 25000"/>
              <a:gd name="adj2" fmla="val 25000"/>
              <a:gd name="adj3" fmla="val 25000"/>
              <a:gd name="adj4" fmla="val 754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左中かっこ 46">
            <a:extLst>
              <a:ext uri="{FF2B5EF4-FFF2-40B4-BE49-F238E27FC236}">
                <a16:creationId xmlns:a16="http://schemas.microsoft.com/office/drawing/2014/main" id="{38D7A5AE-862E-89B7-9CA3-095EDAFA8D28}"/>
              </a:ext>
            </a:extLst>
          </p:cNvPr>
          <p:cNvSpPr/>
          <p:nvPr/>
        </p:nvSpPr>
        <p:spPr>
          <a:xfrm rot="2521885">
            <a:off x="481101" y="3145351"/>
            <a:ext cx="90064" cy="83962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250枚の全て読み込んで、(学習+検証用データ) = (250, 64, 64, 1)を作る">
            <a:extLst>
              <a:ext uri="{FF2B5EF4-FFF2-40B4-BE49-F238E27FC236}">
                <a16:creationId xmlns:a16="http://schemas.microsoft.com/office/drawing/2014/main" id="{63329E81-3AF9-242F-B0B3-F567B8F38355}"/>
              </a:ext>
            </a:extLst>
          </p:cNvPr>
          <p:cNvSpPr txBox="1"/>
          <p:nvPr/>
        </p:nvSpPr>
        <p:spPr>
          <a:xfrm>
            <a:off x="166989" y="3272387"/>
            <a:ext cx="341440" cy="2231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a:latin typeface="Hiragino Maru Gothic ProN W4" panose="020F0400000000000000" pitchFamily="34" charset="-128"/>
                <a:ea typeface="Hiragino Maru Gothic ProN W4" panose="020F0400000000000000" pitchFamily="34" charset="-128"/>
              </a:rPr>
              <a:t>232</a:t>
            </a:r>
            <a:endParaRPr lang="en-US" altLang="ja-JP" sz="1200">
              <a:latin typeface="Hiragino Maru Gothic ProN W4" panose="020F0400000000000000" pitchFamily="34" charset="-128"/>
              <a:ea typeface="Hiragino Maru Gothic ProN W4" panose="020F0400000000000000" pitchFamily="34" charset="-128"/>
            </a:endParaRPr>
          </a:p>
        </p:txBody>
      </p:sp>
      <p:sp>
        <p:nvSpPr>
          <p:cNvPr id="49" name="250枚の全て読み込んで、(学習+検証用データ) = (250, 64, 64, 1)を作る">
            <a:extLst>
              <a:ext uri="{FF2B5EF4-FFF2-40B4-BE49-F238E27FC236}">
                <a16:creationId xmlns:a16="http://schemas.microsoft.com/office/drawing/2014/main" id="{6F11460F-BC7F-27D6-0790-BBBB8441BE07}"/>
              </a:ext>
            </a:extLst>
          </p:cNvPr>
          <p:cNvSpPr txBox="1"/>
          <p:nvPr/>
        </p:nvSpPr>
        <p:spPr>
          <a:xfrm>
            <a:off x="392083" y="4685544"/>
            <a:ext cx="1264770" cy="4078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9050" tIns="19050" rIns="19050" bIns="19050" anchor="ctr">
            <a:spAutoFit/>
          </a:bodyPr>
          <a:lstStyle>
            <a:lvl1pPr>
              <a:defRPr sz="5000">
                <a:latin typeface="Arial"/>
                <a:ea typeface="Arial"/>
                <a:cs typeface="Arial"/>
                <a:sym typeface="Arial"/>
              </a:defRPr>
            </a:lvl1pPr>
          </a:lstStyle>
          <a:p>
            <a:r>
              <a:rPr lang="en-US" sz="1200">
                <a:latin typeface="Hiragino Maru Gothic ProN W4" panose="020F0400000000000000" pitchFamily="34" charset="-128"/>
                <a:ea typeface="Hiragino Maru Gothic ProN W4" panose="020F0400000000000000" pitchFamily="34" charset="-128"/>
              </a:rPr>
              <a:t>0 から231まで</a:t>
            </a:r>
          </a:p>
          <a:p>
            <a:r>
              <a:rPr lang="en-US" altLang="ja-JP" sz="1200">
                <a:latin typeface="Hiragino Maru Gothic ProN W4" panose="020F0400000000000000" pitchFamily="34" charset="-128"/>
                <a:ea typeface="Hiragino Maru Gothic ProN W4" panose="020F0400000000000000" pitchFamily="34" charset="-128"/>
              </a:rPr>
              <a:t>232</a:t>
            </a:r>
            <a:r>
              <a:rPr lang="ja-JP" altLang="en-US" sz="1200">
                <a:latin typeface="Hiragino Maru Gothic ProN W4" panose="020F0400000000000000" pitchFamily="34" charset="-128"/>
                <a:ea typeface="Hiragino Maru Gothic ProN W4" panose="020F0400000000000000" pitchFamily="34" charset="-128"/>
              </a:rPr>
              <a:t>枚分繰り返す</a:t>
            </a:r>
            <a:endParaRPr lang="en-US" altLang="ja-JP" sz="1200">
              <a:latin typeface="Hiragino Maru Gothic ProN W4" panose="020F0400000000000000" pitchFamily="34" charset="-128"/>
              <a:ea typeface="Hiragino Maru Gothic ProN W4" panose="020F0400000000000000" pitchFamily="34" charset="-128"/>
            </a:endParaRPr>
          </a:p>
        </p:txBody>
      </p:sp>
      <p:sp>
        <p:nvSpPr>
          <p:cNvPr id="5" name="スライド番号プレースホルダー 4">
            <a:extLst>
              <a:ext uri="{FF2B5EF4-FFF2-40B4-BE49-F238E27FC236}">
                <a16:creationId xmlns:a16="http://schemas.microsoft.com/office/drawing/2014/main" id="{C893BDEF-F080-EF95-F4DA-5441DF180681}"/>
              </a:ext>
            </a:extLst>
          </p:cNvPr>
          <p:cNvSpPr>
            <a:spLocks noGrp="1"/>
          </p:cNvSpPr>
          <p:nvPr>
            <p:ph type="sldNum" sz="quarter" idx="2"/>
          </p:nvPr>
        </p:nvSpPr>
        <p:spPr/>
        <p:txBody>
          <a:bodyPr/>
          <a:lstStyle/>
          <a:p>
            <a:fld id="{86CB4B4D-7CA3-9044-876B-883B54F8677D}" type="slidenum">
              <a:rPr lang="en-US" altLang="ja-JP" smtClean="0"/>
              <a:t>89</a:t>
            </a:fld>
            <a:endParaRPr lang="ja-JP" altLang="en-US"/>
          </a:p>
        </p:txBody>
      </p:sp>
    </p:spTree>
    <p:extLst>
      <p:ext uri="{BB962C8B-B14F-4D97-AF65-F5344CB8AC3E}">
        <p14:creationId xmlns:p14="http://schemas.microsoft.com/office/powerpoint/2010/main" val="145317983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7740" y="579184"/>
            <a:ext cx="7088521" cy="3985132"/>
            <a:chOff x="139700" y="850900"/>
            <a:chExt cx="10414000" cy="5854700"/>
          </a:xfrm>
        </p:grpSpPr>
        <p:pic>
          <p:nvPicPr>
            <p:cNvPr id="3" name="object 3"/>
            <p:cNvPicPr/>
            <p:nvPr/>
          </p:nvPicPr>
          <p:blipFill>
            <a:blip r:embed="rId2" cstate="print"/>
            <a:stretch>
              <a:fillRect/>
            </a:stretch>
          </p:blipFill>
          <p:spPr>
            <a:xfrm>
              <a:off x="383444" y="1143634"/>
              <a:ext cx="9506050" cy="4781338"/>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a:p>
          </p:txBody>
        </p:sp>
      </p:grpSp>
      <p:sp>
        <p:nvSpPr>
          <p:cNvPr id="5" name="スライド番号プレースホルダー 4">
            <a:extLst>
              <a:ext uri="{FF2B5EF4-FFF2-40B4-BE49-F238E27FC236}">
                <a16:creationId xmlns:a16="http://schemas.microsoft.com/office/drawing/2014/main" id="{A26D6980-E4B7-2D03-98C6-1DCD75928486}"/>
              </a:ext>
            </a:extLst>
          </p:cNvPr>
          <p:cNvSpPr>
            <a:spLocks noGrp="1"/>
          </p:cNvSpPr>
          <p:nvPr>
            <p:ph type="sldNum" sz="quarter" idx="7"/>
          </p:nvPr>
        </p:nvSpPr>
        <p:spPr/>
        <p:txBody>
          <a:bodyPr/>
          <a:lstStyle/>
          <a:p>
            <a:fld id="{B6F15528-21DE-4FAA-801E-634DDDAF4B2B}" type="slidenum">
              <a:rPr lang="en-US" altLang="ja-JP" smtClean="0"/>
              <a:t>9</a:t>
            </a:fld>
            <a:endParaRPr lang="ja-JP"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14A69-868C-7625-9332-F892490F47F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6A7958D-1824-78CF-174C-BDA45E33A191}"/>
              </a:ext>
            </a:extLst>
          </p:cNvPr>
          <p:cNvSpPr txBox="1"/>
          <p:nvPr/>
        </p:nvSpPr>
        <p:spPr>
          <a:xfrm>
            <a:off x="211796" y="993116"/>
            <a:ext cx="67056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cs typeface="Courier New" panose="02070309020205020404" pitchFamily="49" charset="0"/>
              </a:rPr>
              <a:t>コード</a:t>
            </a:r>
            <a:r>
              <a:rPr lang="en-US" altLang="ja-JP" b="1" dirty="0">
                <a:solidFill>
                  <a:srgbClr val="002060"/>
                </a:solidFill>
                <a:latin typeface="Meiryo" panose="020B0604030504040204" pitchFamily="34" charset="-128"/>
                <a:ea typeface="Meiryo" panose="020B0604030504040204" pitchFamily="34" charset="-128"/>
                <a:cs typeface="Courier New" panose="02070309020205020404" pitchFamily="49" charset="0"/>
              </a:rPr>
              <a:t>18-14 </a:t>
            </a:r>
            <a:r>
              <a:rPr lang="en-US" altLang="ja-JP" b="1" dirty="0" err="1">
                <a:solidFill>
                  <a:srgbClr val="002060"/>
                </a:solidFill>
                <a:effectLst/>
                <a:latin typeface="Meiryo" panose="020B0604030504040204" pitchFamily="34" charset="-128"/>
                <a:ea typeface="Meiryo" panose="020B0604030504040204" pitchFamily="34" charset="-128"/>
                <a:cs typeface="Courier New" panose="02070309020205020404" pitchFamily="49" charset="0"/>
              </a:rPr>
              <a:t>images_temp</a:t>
            </a:r>
            <a:r>
              <a:rPr lang="ja-JP" altLang="en-US" b="1">
                <a:solidFill>
                  <a:srgbClr val="002060"/>
                </a:solidFill>
                <a:effectLst/>
                <a:latin typeface="Meiryo" panose="020B0604030504040204" pitchFamily="34" charset="-128"/>
                <a:ea typeface="Meiryo" panose="020B0604030504040204" pitchFamily="34" charset="-128"/>
                <a:cs typeface="Courier New" panose="02070309020205020404" pitchFamily="49" charset="0"/>
              </a:rPr>
              <a:t>の変換後の値</a:t>
            </a:r>
            <a:endParaRPr lang="en-US" altLang="ja-JP"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p:txBody>
      </p:sp>
      <p:sp>
        <p:nvSpPr>
          <p:cNvPr id="4" name="正方形/長方形 3">
            <a:extLst>
              <a:ext uri="{FF2B5EF4-FFF2-40B4-BE49-F238E27FC236}">
                <a16:creationId xmlns:a16="http://schemas.microsoft.com/office/drawing/2014/main" id="{F4D1E628-E1BA-37E2-83D9-D1BEB1B454C2}"/>
              </a:ext>
            </a:extLst>
          </p:cNvPr>
          <p:cNvSpPr/>
          <p:nvPr/>
        </p:nvSpPr>
        <p:spPr>
          <a:xfrm>
            <a:off x="535646" y="1308587"/>
            <a:ext cx="6057900" cy="458757"/>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180000" bIns="108000" numCol="1" spcCol="38100" rtlCol="0" anchor="ctr">
            <a:spAutoFit/>
          </a:bodyPr>
          <a:lstStyle/>
          <a:p>
            <a:r>
              <a:rPr lang="en" altLang="ja-JP" b="1" dirty="0" err="1">
                <a:solidFill>
                  <a:srgbClr val="000000"/>
                </a:solidFill>
                <a:effectLst/>
                <a:latin typeface="Courier New" panose="02070309020205020404" pitchFamily="49" charset="0"/>
              </a:rPr>
              <a:t>images_temp</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0</a:t>
            </a:r>
            <a:r>
              <a:rPr lang="en" altLang="ja-JP"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2FDB45E7-A7EA-107F-41FB-E15A6F2D4528}"/>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55ACDFCE-337D-B070-0B54-467693AB9DB0}"/>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0F61A995-6CBE-3E3F-A516-22B88C1F201A}"/>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A19F002C-3D72-5DD0-C068-4F3D15804B9F}"/>
              </a:ext>
            </a:extLst>
          </p:cNvPr>
          <p:cNvSpPr txBox="1"/>
          <p:nvPr/>
        </p:nvSpPr>
        <p:spPr>
          <a:xfrm>
            <a:off x="1600200" y="1845490"/>
            <a:ext cx="4583574" cy="3323987"/>
          </a:xfrm>
          <a:prstGeom prst="rect">
            <a:avLst/>
          </a:prstGeom>
          <a:noFill/>
        </p:spPr>
        <p:txBody>
          <a:bodyPr wrap="square">
            <a:spAutoFit/>
          </a:bodyPr>
          <a:lstStyle/>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array([[[0.01960784],</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[0.02745098],</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[0.03137255],</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[0.10588235],</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[0.06666667],</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[0.01960784]],</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[[0.0627451 ],</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[0.10196079],</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[0.17254902],</a:t>
            </a:r>
            <a:endParaRPr lang="en-US" altLang="ja-JP" sz="1400" b="1" kern="100" dirty="0">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[0.23529412],</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[0.19607843],</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a:p>
            <a:pPr algn="just"/>
            <a:r>
              <a:rPr lang="en-US" altLang="ja-JP" sz="1400" b="1" kern="100" dirty="0">
                <a:effectLst/>
                <a:latin typeface="Courier New" panose="02070309020205020404" pitchFamily="49" charset="0"/>
                <a:ea typeface="Meiryo" panose="020B0604030504040204" pitchFamily="34" charset="-128"/>
                <a:cs typeface="Courier New" panose="02070309020205020404" pitchFamily="49" charset="0"/>
              </a:rPr>
              <a:t>        [0.23529412]]])</a:t>
            </a:r>
            <a:endParaRPr lang="ja-JP" altLang="ja-JP" sz="1400" b="1" kern="100">
              <a:effectLst/>
              <a:latin typeface="Courier New" panose="02070309020205020404" pitchFamily="49" charset="0"/>
              <a:ea typeface="Meiryo" panose="020B0604030504040204" pitchFamily="34" charset="-128"/>
              <a:cs typeface="Courier New" panose="02070309020205020404" pitchFamily="49" charset="0"/>
            </a:endParaRPr>
          </a:p>
        </p:txBody>
      </p:sp>
      <p:sp>
        <p:nvSpPr>
          <p:cNvPr id="8" name="下矢印 7">
            <a:extLst>
              <a:ext uri="{FF2B5EF4-FFF2-40B4-BE49-F238E27FC236}">
                <a16:creationId xmlns:a16="http://schemas.microsoft.com/office/drawing/2014/main" id="{FB67C1DD-8B00-7A18-A8D7-CA408127D72A}"/>
              </a:ext>
            </a:extLst>
          </p:cNvPr>
          <p:cNvSpPr/>
          <p:nvPr/>
        </p:nvSpPr>
        <p:spPr>
          <a:xfrm rot="16200000" flipH="1">
            <a:off x="1133447" y="1774722"/>
            <a:ext cx="400106" cy="5334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スライド番号プレースホルダー 8">
            <a:extLst>
              <a:ext uri="{FF2B5EF4-FFF2-40B4-BE49-F238E27FC236}">
                <a16:creationId xmlns:a16="http://schemas.microsoft.com/office/drawing/2014/main" id="{D8697B78-1751-E394-DB09-6C15B90CA545}"/>
              </a:ext>
            </a:extLst>
          </p:cNvPr>
          <p:cNvSpPr>
            <a:spLocks noGrp="1"/>
          </p:cNvSpPr>
          <p:nvPr>
            <p:ph type="sldNum" sz="quarter" idx="2"/>
          </p:nvPr>
        </p:nvSpPr>
        <p:spPr/>
        <p:txBody>
          <a:bodyPr/>
          <a:lstStyle/>
          <a:p>
            <a:fld id="{86CB4B4D-7CA3-9044-876B-883B54F8677D}" type="slidenum">
              <a:rPr lang="en-US" altLang="ja-JP" smtClean="0"/>
              <a:t>90</a:t>
            </a:fld>
            <a:endParaRPr lang="ja-JP" altLang="en-US"/>
          </a:p>
        </p:txBody>
      </p:sp>
      <p:sp>
        <p:nvSpPr>
          <p:cNvPr id="10" name="①学習モデルの選択(今回は線形回帰)…">
            <a:extLst>
              <a:ext uri="{FF2B5EF4-FFF2-40B4-BE49-F238E27FC236}">
                <a16:creationId xmlns:a16="http://schemas.microsoft.com/office/drawing/2014/main" id="{250597CF-32D6-F6A5-0692-4D7FA3EE81CE}"/>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1" name="①学習モデルの選択…">
            <a:extLst>
              <a:ext uri="{FF2B5EF4-FFF2-40B4-BE49-F238E27FC236}">
                <a16:creationId xmlns:a16="http://schemas.microsoft.com/office/drawing/2014/main" id="{846EFE1E-AA48-6C16-B156-65ABFC938362}"/>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61821043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0F4D3-F4E6-DD9B-F674-42765C3549D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B84087A-4438-B090-A106-F11C25B94C48}"/>
              </a:ext>
            </a:extLst>
          </p:cNvPr>
          <p:cNvSpPr txBox="1"/>
          <p:nvPr/>
        </p:nvSpPr>
        <p:spPr>
          <a:xfrm>
            <a:off x="220250" y="1026609"/>
            <a:ext cx="6705600"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dirty="0">
                <a:solidFill>
                  <a:srgbClr val="002060"/>
                </a:solidFill>
                <a:latin typeface="Meiryo" panose="020B0604030504040204" pitchFamily="34" charset="-128"/>
                <a:ea typeface="Meiryo" panose="020B0604030504040204" pitchFamily="34" charset="-128"/>
              </a:rPr>
              <a:t>18-15 </a:t>
            </a:r>
            <a:r>
              <a:rPr lang="ja-JP" altLang="en-US"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画像の読み込み</a:t>
            </a:r>
            <a:r>
              <a:rPr lang="en-US" altLang="ja-JP" sz="2000" b="1" dirty="0">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 </a:t>
            </a:r>
            <a:r>
              <a:rPr lang="ja-JP" altLang="en-US"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2000" b="1" dirty="0">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list_covid19</a:t>
            </a:r>
            <a:r>
              <a:rPr lang="ja-JP" altLang="en-US" sz="2000"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a:t>
            </a:r>
            <a:endParaRPr lang="en-US" altLang="ja-JP" sz="2000"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9127E1EA-D202-61D9-9C07-E404373E6804}"/>
              </a:ext>
            </a:extLst>
          </p:cNvPr>
          <p:cNvSpPr/>
          <p:nvPr/>
        </p:nvSpPr>
        <p:spPr>
          <a:xfrm>
            <a:off x="220250" y="1504950"/>
            <a:ext cx="8663425" cy="2048047"/>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b="1" dirty="0">
                <a:solidFill>
                  <a:srgbClr val="000000"/>
                </a:solidFill>
                <a:effectLst/>
                <a:latin typeface="Courier New" panose="02070309020205020404" pitchFamily="49" charset="0"/>
              </a:rPr>
              <a:t>path = </a:t>
            </a:r>
            <a:r>
              <a:rPr lang="en" altLang="ja-JP" b="1" dirty="0">
                <a:solidFill>
                  <a:srgbClr val="A31515"/>
                </a:solidFill>
                <a:effectLst/>
                <a:latin typeface="Courier New" panose="02070309020205020404" pitchFamily="49" charset="0"/>
              </a:rPr>
              <a:t>'/content/images/COVID-NORMAL/covid19'</a:t>
            </a:r>
            <a:endParaRPr lang="en" altLang="ja-JP" b="1" dirty="0">
              <a:solidFill>
                <a:srgbClr val="000000"/>
              </a:solidFill>
              <a:effectLst/>
              <a:latin typeface="Courier New" panose="02070309020205020404" pitchFamily="49" charset="0"/>
            </a:endParaRPr>
          </a:p>
          <a:p>
            <a:r>
              <a:rPr lang="en" altLang="ja-JP" b="1" dirty="0">
                <a:solidFill>
                  <a:srgbClr val="AF00DB"/>
                </a:solidFill>
                <a:effectLst/>
                <a:latin typeface="Courier New" panose="02070309020205020404" pitchFamily="49" charset="0"/>
              </a:rPr>
              <a:t>for</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a:t>
            </a:r>
            <a:r>
              <a:rPr lang="en" altLang="ja-JP" b="1" dirty="0">
                <a:solidFill>
                  <a:srgbClr val="0000FF"/>
                </a:solidFill>
                <a:effectLst/>
                <a:latin typeface="Courier New" panose="02070309020205020404" pitchFamily="49" charset="0"/>
              </a:rPr>
              <a:t>in</a:t>
            </a:r>
            <a:r>
              <a:rPr lang="en" altLang="ja-JP" b="1" dirty="0">
                <a:solidFill>
                  <a:srgbClr val="000000"/>
                </a:solidFill>
                <a:effectLst/>
                <a:latin typeface="Courier New" panose="02070309020205020404" pitchFamily="49" charset="0"/>
              </a:rPr>
              <a:t> </a:t>
            </a:r>
            <a:r>
              <a:rPr lang="en" altLang="ja-JP" b="1" dirty="0">
                <a:solidFill>
                  <a:srgbClr val="795E26"/>
                </a:solidFill>
                <a:effectLst/>
                <a:latin typeface="Courier New" panose="02070309020205020404" pitchFamily="49" charset="0"/>
              </a:rPr>
              <a:t>range</a:t>
            </a:r>
            <a:r>
              <a:rPr lang="en" altLang="ja-JP" b="1" dirty="0">
                <a:solidFill>
                  <a:srgbClr val="000000"/>
                </a:solidFill>
                <a:effectLst/>
                <a:latin typeface="Courier New" panose="02070309020205020404" pitchFamily="49" charset="0"/>
              </a:rPr>
              <a:t>(num_covid19):</a:t>
            </a:r>
          </a:p>
          <a:p>
            <a:r>
              <a:rPr lang="en" altLang="ja-JP" b="1" dirty="0">
                <a:solidFill>
                  <a:srgbClr val="001080"/>
                </a:solidFill>
                <a:latin typeface="Courier New" panose="02070309020205020404" pitchFamily="49" charset="0"/>
              </a:rPr>
              <a:t>  </a:t>
            </a:r>
            <a:r>
              <a:rPr lang="en" altLang="ja-JP" b="1" dirty="0">
                <a:solidFill>
                  <a:srgbClr val="001080"/>
                </a:solidFill>
                <a:effectLst/>
                <a:latin typeface="Courier New" panose="02070309020205020404" pitchFamily="49" charset="0"/>
              </a:rPr>
              <a:t>file</a:t>
            </a:r>
            <a:r>
              <a:rPr lang="en" altLang="ja-JP" b="1" dirty="0">
                <a:solidFill>
                  <a:srgbClr val="000000"/>
                </a:solidFill>
                <a:effectLst/>
                <a:latin typeface="Courier New" panose="02070309020205020404" pitchFamily="49" charset="0"/>
              </a:rPr>
              <a:t> = </a:t>
            </a:r>
            <a:r>
              <a:rPr lang="en" altLang="ja-JP" b="1" dirty="0">
                <a:solidFill>
                  <a:srgbClr val="0000FF"/>
                </a:solidFill>
                <a:effectLst/>
                <a:latin typeface="Courier New" panose="02070309020205020404" pitchFamily="49" charset="0"/>
              </a:rPr>
              <a:t>f</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{path}</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{list_covid19[</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a:t>
            </a:r>
            <a:endParaRPr lang="en" altLang="ja-JP" b="1" dirty="0">
              <a:solidFill>
                <a:srgbClr val="000000"/>
              </a:solidFill>
              <a:effectLst/>
              <a:latin typeface="Courier New" panose="02070309020205020404" pitchFamily="49" charset="0"/>
            </a:endParaRPr>
          </a:p>
          <a:p>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file_img</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load_img</a:t>
            </a:r>
            <a:r>
              <a:rPr lang="en" altLang="ja-JP" b="1" dirty="0">
                <a:solidFill>
                  <a:srgbClr val="000000"/>
                </a:solidFill>
                <a:effectLst/>
                <a:latin typeface="Courier New" panose="02070309020205020404" pitchFamily="49" charset="0"/>
              </a:rPr>
              <a:t>(</a:t>
            </a:r>
            <a:r>
              <a:rPr lang="en" altLang="ja-JP" b="1" dirty="0">
                <a:solidFill>
                  <a:srgbClr val="001080"/>
                </a:solidFill>
                <a:effectLst/>
                <a:latin typeface="Courier New" panose="02070309020205020404" pitchFamily="49" charset="0"/>
              </a:rPr>
              <a:t>file</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color_mode</a:t>
            </a:r>
            <a:r>
              <a:rPr lang="en" altLang="ja-JP" b="1" dirty="0">
                <a:solidFill>
                  <a:srgbClr val="000000"/>
                </a:solidFill>
                <a:effectLst/>
                <a:latin typeface="Courier New" panose="02070309020205020404" pitchFamily="49" charset="0"/>
              </a:rPr>
              <a:t>=</a:t>
            </a:r>
            <a:r>
              <a:rPr lang="en" altLang="ja-JP" b="1" dirty="0">
                <a:solidFill>
                  <a:srgbClr val="A31515"/>
                </a:solidFill>
                <a:effectLst/>
                <a:latin typeface="Courier New" panose="02070309020205020404" pitchFamily="49" charset="0"/>
              </a:rPr>
              <a:t>'grayscale’</a:t>
            </a:r>
            <a:r>
              <a:rPr lang="en" altLang="ja-JP" b="1" dirty="0">
                <a:solidFill>
                  <a:srgbClr val="000000"/>
                </a:solidFill>
                <a:effectLst/>
                <a:latin typeface="Courier New" panose="02070309020205020404" pitchFamily="49" charset="0"/>
              </a:rPr>
              <a:t>,          		</a:t>
            </a:r>
            <a:r>
              <a:rPr lang="en" altLang="ja-JP" b="1" dirty="0" err="1">
                <a:solidFill>
                  <a:srgbClr val="000000"/>
                </a:solidFill>
                <a:effectLst/>
                <a:latin typeface="Courier New" panose="02070309020205020404" pitchFamily="49" charset="0"/>
              </a:rPr>
              <a:t>target_size</a:t>
            </a:r>
            <a:r>
              <a:rPr lang="en" altLang="ja-JP" b="1" dirty="0">
                <a:solidFill>
                  <a:srgbClr val="000000"/>
                </a:solidFill>
                <a:effectLst/>
                <a:latin typeface="Courier New" panose="02070309020205020404" pitchFamily="49" charset="0"/>
              </a:rPr>
              <a:t> = (</a:t>
            </a:r>
            <a:r>
              <a:rPr lang="en" altLang="ja-JP" b="1" dirty="0">
                <a:solidFill>
                  <a:srgbClr val="116644"/>
                </a:solidFill>
                <a:effectLst/>
                <a:latin typeface="Courier New" panose="02070309020205020404" pitchFamily="49" charset="0"/>
              </a:rPr>
              <a:t>64</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64</a:t>
            </a:r>
            <a:r>
              <a:rPr lang="en" altLang="ja-JP" b="1" dirty="0">
                <a:solidFill>
                  <a:srgbClr val="000000"/>
                </a:solidFill>
                <a:effectLst/>
                <a:latin typeface="Courier New" panose="02070309020205020404" pitchFamily="49" charset="0"/>
              </a:rPr>
              <a:t>), interpolation=</a:t>
            </a:r>
            <a:r>
              <a:rPr lang="en" altLang="ja-JP" b="1" dirty="0">
                <a:solidFill>
                  <a:srgbClr val="A31515"/>
                </a:solidFill>
                <a:effectLst/>
                <a:latin typeface="Courier New" panose="02070309020205020404" pitchFamily="49" charset="0"/>
              </a:rPr>
              <a:t>'</a:t>
            </a:r>
            <a:r>
              <a:rPr lang="en" altLang="ja-JP" b="1" dirty="0" err="1">
                <a:solidFill>
                  <a:srgbClr val="A31515"/>
                </a:solidFill>
                <a:effectLst/>
                <a:latin typeface="Courier New" panose="02070309020205020404" pitchFamily="49" charset="0"/>
              </a:rPr>
              <a:t>lanczos</a:t>
            </a:r>
            <a:r>
              <a:rPr lang="en" altLang="ja-JP" b="1" dirty="0">
                <a:solidFill>
                  <a:srgbClr val="A31515"/>
                </a:solidFill>
                <a:effectLst/>
                <a:latin typeface="Courier New" panose="02070309020205020404" pitchFamily="49" charset="0"/>
              </a:rPr>
              <a:t>'</a:t>
            </a:r>
            <a:r>
              <a:rPr lang="en" altLang="ja-JP" b="1" dirty="0">
                <a:solidFill>
                  <a:srgbClr val="000000"/>
                </a:solidFill>
                <a:effectLst/>
                <a:latin typeface="Courier New" panose="02070309020205020404" pitchFamily="49" charset="0"/>
              </a:rPr>
              <a:t>)</a:t>
            </a:r>
          </a:p>
          <a:p>
            <a:r>
              <a:rPr lang="en" altLang="ja-JP" b="1" dirty="0" err="1">
                <a:solidFill>
                  <a:srgbClr val="000000"/>
                </a:solidFill>
                <a:effectLst/>
                <a:latin typeface="Courier New" panose="02070309020205020404" pitchFamily="49" charset="0"/>
              </a:rPr>
              <a:t>images_temp</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num_healthy</a:t>
            </a:r>
            <a:r>
              <a:rPr lang="en" altLang="ja-JP" b="1" dirty="0">
                <a:solidFill>
                  <a:srgbClr val="000000"/>
                </a:solidFill>
                <a:effectLst/>
                <a:latin typeface="Courier New" panose="02070309020205020404" pitchFamily="49" charset="0"/>
              </a:rPr>
              <a:t>] = </a:t>
            </a:r>
            <a:r>
              <a:rPr lang="en" altLang="ja-JP" b="1" dirty="0" err="1">
                <a:solidFill>
                  <a:srgbClr val="000000"/>
                </a:solidFill>
                <a:latin typeface="Courier New" panose="02070309020205020404" pitchFamily="49" charset="0"/>
              </a:rPr>
              <a:t>i</a:t>
            </a:r>
            <a:r>
              <a:rPr lang="en" altLang="ja-JP" b="1" dirty="0" err="1">
                <a:solidFill>
                  <a:srgbClr val="000000"/>
                </a:solidFill>
                <a:effectLst/>
                <a:latin typeface="Courier New" panose="02070309020205020404" pitchFamily="49" charset="0"/>
              </a:rPr>
              <a:t>mg_to_array</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file_img</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255</a:t>
            </a:r>
            <a:endParaRPr lang="en" altLang="ja-JP" b="1" dirty="0">
              <a:solidFill>
                <a:srgbClr val="000000"/>
              </a:solidFill>
              <a:effectLst/>
              <a:latin typeface="Courier New" panose="02070309020205020404" pitchFamily="49" charset="0"/>
            </a:endParaRPr>
          </a:p>
          <a:p>
            <a:r>
              <a:rPr lang="en" altLang="ja-JP" b="1" dirty="0" err="1">
                <a:solidFill>
                  <a:srgbClr val="000000"/>
                </a:solidFill>
                <a:effectLst/>
                <a:latin typeface="Courier New" panose="02070309020205020404" pitchFamily="49" charset="0"/>
              </a:rPr>
              <a:t>labels_temp</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i</a:t>
            </a:r>
            <a:r>
              <a:rPr lang="en" altLang="ja-JP" b="1" dirty="0">
                <a:solidFill>
                  <a:srgbClr val="000000"/>
                </a:solidFill>
                <a:effectLst/>
                <a:latin typeface="Courier New" panose="02070309020205020404" pitchFamily="49" charset="0"/>
              </a:rPr>
              <a:t> + </a:t>
            </a:r>
            <a:r>
              <a:rPr lang="en" altLang="ja-JP" b="1" dirty="0" err="1">
                <a:solidFill>
                  <a:srgbClr val="000000"/>
                </a:solidFill>
                <a:effectLst/>
                <a:latin typeface="Courier New" panose="02070309020205020404" pitchFamily="49" charset="0"/>
              </a:rPr>
              <a:t>num_healthy</a:t>
            </a:r>
            <a:r>
              <a:rPr lang="en" altLang="ja-JP" b="1" dirty="0">
                <a:solidFill>
                  <a:srgbClr val="000000"/>
                </a:solidFill>
                <a:effectLst/>
                <a:latin typeface="Courier New" panose="02070309020205020404" pitchFamily="49" charset="0"/>
              </a:rPr>
              <a:t>] = </a:t>
            </a:r>
            <a:r>
              <a:rPr lang="en" altLang="ja-JP" b="1" dirty="0">
                <a:solidFill>
                  <a:srgbClr val="116644"/>
                </a:solidFill>
                <a:effectLst/>
                <a:latin typeface="Courier New" panose="02070309020205020404" pitchFamily="49" charset="0"/>
              </a:rPr>
              <a:t>1</a:t>
            </a:r>
            <a:endParaRPr lang="en" altLang="ja-JP" b="1" dirty="0">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DC557F62-E76D-E076-8B6F-0A3A4B6D46A4}"/>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566AFC2C-9317-C72D-BB82-0079F3CAAB72}"/>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C175685D-275F-8148-FCB6-8D4B81EFF3E9}"/>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スライド番号プレースホルダー 6">
            <a:extLst>
              <a:ext uri="{FF2B5EF4-FFF2-40B4-BE49-F238E27FC236}">
                <a16:creationId xmlns:a16="http://schemas.microsoft.com/office/drawing/2014/main" id="{4F852B44-72A5-0037-D478-7C9839350042}"/>
              </a:ext>
            </a:extLst>
          </p:cNvPr>
          <p:cNvSpPr>
            <a:spLocks noGrp="1"/>
          </p:cNvSpPr>
          <p:nvPr>
            <p:ph type="sldNum" sz="quarter" idx="2"/>
          </p:nvPr>
        </p:nvSpPr>
        <p:spPr/>
        <p:txBody>
          <a:bodyPr/>
          <a:lstStyle/>
          <a:p>
            <a:fld id="{86CB4B4D-7CA3-9044-876B-883B54F8677D}" type="slidenum">
              <a:rPr lang="en-US" altLang="ja-JP" smtClean="0"/>
              <a:t>91</a:t>
            </a:fld>
            <a:endParaRPr lang="ja-JP" altLang="en-US"/>
          </a:p>
        </p:txBody>
      </p:sp>
      <p:sp>
        <p:nvSpPr>
          <p:cNvPr id="8" name="①学習モデルの選択(今回は線形回帰)…">
            <a:extLst>
              <a:ext uri="{FF2B5EF4-FFF2-40B4-BE49-F238E27FC236}">
                <a16:creationId xmlns:a16="http://schemas.microsoft.com/office/drawing/2014/main" id="{A6DB452C-E20F-3628-B080-4CDD454982AD}"/>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9" name="①学習モデルの選択…">
            <a:extLst>
              <a:ext uri="{FF2B5EF4-FFF2-40B4-BE49-F238E27FC236}">
                <a16:creationId xmlns:a16="http://schemas.microsoft.com/office/drawing/2014/main" id="{53842BE7-C59E-5F78-3EB3-25B663C750D3}"/>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71191842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AEE11-EA04-5727-6C2D-DBDBBEA6488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3EEBBE98-2006-4DD3-F76F-6AD296579F5C}"/>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0000"/>
                </a:solidFill>
                <a:effectLst/>
                <a:latin typeface="Courier New" panose="02070309020205020404" pitchFamily="49" charset="0"/>
              </a:rPr>
              <a:t>(num_covid19):</a:t>
            </a:r>
          </a:p>
          <a:p>
            <a:r>
              <a:rPr lang="en" altLang="ja-JP" sz="1600" b="1" dirty="0">
                <a:solidFill>
                  <a:srgbClr val="001080"/>
                </a:solidFill>
                <a:effectLst/>
                <a:latin typeface="Courier New" panose="02070309020205020404" pitchFamily="49" charset="0"/>
              </a:rPr>
              <a:t>  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A31515"/>
                </a:solidFill>
                <a:effectLst/>
                <a:latin typeface="Courier New" panose="02070309020205020404" pitchFamily="49" charset="0"/>
              </a:rPr>
              <a:t>/covid19/</a:t>
            </a:r>
            <a:r>
              <a:rPr lang="en" altLang="ja-JP" sz="1600" b="1" dirty="0">
                <a:solidFill>
                  <a:srgbClr val="000000"/>
                </a:solidFill>
                <a:effectLst/>
                <a:latin typeface="Courier New" panose="02070309020205020404" pitchFamily="49" charset="0"/>
              </a:rPr>
              <a:t>{list_covid19[</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000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 interpolation=</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255</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labels_temp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1</a:t>
            </a:r>
            <a:endParaRPr lang="en" altLang="ja-JP" sz="1600" b="1" dirty="0">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F92ED9ED-45A6-E945-795B-A450E6E7CB57}"/>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64AFC894-C012-79B4-BDBE-CAD74E820309}"/>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90BF8122-5025-DBF3-5091-33C2927BE021}"/>
              </a:ext>
            </a:extLst>
          </p:cNvPr>
          <p:cNvSpPr/>
          <p:nvPr/>
        </p:nvSpPr>
        <p:spPr>
          <a:xfrm>
            <a:off x="330421" y="991168"/>
            <a:ext cx="8661179" cy="1586381"/>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B0A3C32-9687-5057-6F17-EC006F24DF87}"/>
              </a:ext>
            </a:extLst>
          </p:cNvPr>
          <p:cNvSpPr txBox="1"/>
          <p:nvPr/>
        </p:nvSpPr>
        <p:spPr>
          <a:xfrm>
            <a:off x="1600200" y="2696633"/>
            <a:ext cx="4734338" cy="369332"/>
          </a:xfrm>
          <a:prstGeom prst="rect">
            <a:avLst/>
          </a:prstGeom>
          <a:noFill/>
        </p:spPr>
        <p:txBody>
          <a:bodyPr wrap="square">
            <a:spAutoFit/>
          </a:bodyPr>
          <a:lstStyle/>
          <a:p>
            <a:pPr algn="just"/>
            <a:r>
              <a:rPr lang="en-US" altLang="ja-JP" b="1" kern="100" dirty="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Covid19</a:t>
            </a:r>
            <a:r>
              <a:rPr lang="ja-JP" altLang="en-US"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肺炎の画像</a:t>
            </a:r>
            <a:r>
              <a:rPr lang="en-US" altLang="ja-JP" b="1" kern="100" dirty="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(covid19)</a:t>
            </a:r>
            <a:r>
              <a:rPr lang="ja-JP" altLang="ja-JP" b="1" kern="100">
                <a:solidFill>
                  <a:srgbClr val="7030A0"/>
                </a:solidFill>
                <a:effectLst/>
                <a:latin typeface="Meiryo" panose="020B0604030504040204" pitchFamily="34" charset="-128"/>
                <a:ea typeface="Meiryo" panose="020B0604030504040204" pitchFamily="34" charset="-128"/>
                <a:cs typeface="Times New Roman" panose="02020603050405020304" pitchFamily="18" charset="0"/>
              </a:rPr>
              <a:t>を読み込む</a:t>
            </a:r>
            <a:endParaRPr lang="en-US" altLang="ja-JP" b="1" kern="100" dirty="0">
              <a:solidFill>
                <a:srgbClr val="7030A0"/>
              </a:solidFill>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6" name="スライド番号プレースホルダー 5">
            <a:extLst>
              <a:ext uri="{FF2B5EF4-FFF2-40B4-BE49-F238E27FC236}">
                <a16:creationId xmlns:a16="http://schemas.microsoft.com/office/drawing/2014/main" id="{12066CEE-32CF-3737-92D3-9095D4D91DD0}"/>
              </a:ext>
            </a:extLst>
          </p:cNvPr>
          <p:cNvSpPr>
            <a:spLocks noGrp="1"/>
          </p:cNvSpPr>
          <p:nvPr>
            <p:ph type="sldNum" sz="quarter" idx="2"/>
          </p:nvPr>
        </p:nvSpPr>
        <p:spPr/>
        <p:txBody>
          <a:bodyPr/>
          <a:lstStyle/>
          <a:p>
            <a:fld id="{86CB4B4D-7CA3-9044-876B-883B54F8677D}" type="slidenum">
              <a:rPr lang="en-US" altLang="ja-JP" smtClean="0"/>
              <a:t>92</a:t>
            </a:fld>
            <a:endParaRPr lang="ja-JP" altLang="en-US"/>
          </a:p>
        </p:txBody>
      </p:sp>
      <p:sp>
        <p:nvSpPr>
          <p:cNvPr id="7" name="①学習モデルの選択(今回は線形回帰)…">
            <a:extLst>
              <a:ext uri="{FF2B5EF4-FFF2-40B4-BE49-F238E27FC236}">
                <a16:creationId xmlns:a16="http://schemas.microsoft.com/office/drawing/2014/main" id="{AAEB8B96-8A94-F6B5-65AD-6A33DF3CDBE5}"/>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8" name="①学習モデルの選択…">
            <a:extLst>
              <a:ext uri="{FF2B5EF4-FFF2-40B4-BE49-F238E27FC236}">
                <a16:creationId xmlns:a16="http://schemas.microsoft.com/office/drawing/2014/main" id="{66AC0D43-9944-895F-C934-EBA8F35D2A15}"/>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38768086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BDEEE-46AE-3526-CC5F-26540D8385FB}"/>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0FA830DA-2471-7AD4-D31D-9E11258FFBEB}"/>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0000"/>
                </a:solidFill>
                <a:effectLst/>
                <a:latin typeface="Courier New" panose="02070309020205020404" pitchFamily="49" charset="0"/>
              </a:rPr>
              <a:t>(num_covid19):</a:t>
            </a:r>
          </a:p>
          <a:p>
            <a:r>
              <a:rPr lang="en" altLang="ja-JP" sz="1600" b="1" dirty="0">
                <a:solidFill>
                  <a:srgbClr val="001080"/>
                </a:solidFill>
                <a:effectLst/>
                <a:latin typeface="Courier New" panose="02070309020205020404" pitchFamily="49" charset="0"/>
              </a:rPr>
              <a:t>  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A31515"/>
                </a:solidFill>
                <a:effectLst/>
                <a:latin typeface="Courier New" panose="02070309020205020404" pitchFamily="49" charset="0"/>
              </a:rPr>
              <a:t>/covid19/</a:t>
            </a:r>
            <a:r>
              <a:rPr lang="en" altLang="ja-JP" sz="1600" b="1" dirty="0">
                <a:solidFill>
                  <a:srgbClr val="000000"/>
                </a:solidFill>
                <a:effectLst/>
                <a:latin typeface="Courier New" panose="02070309020205020404" pitchFamily="49" charset="0"/>
              </a:rPr>
              <a:t>{list_covid19[</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000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 interpolation=</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255</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labels_temp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1</a:t>
            </a:r>
            <a:endParaRPr lang="en" altLang="ja-JP" sz="1600" b="1" dirty="0">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4E3A59BC-8DBE-BC69-F397-CF8CF15A49E5}"/>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4880BBBC-EB92-FF0D-D173-2C22C5BE07DB}"/>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ED17800C-7951-CB33-673E-54624061F188}"/>
              </a:ext>
            </a:extLst>
          </p:cNvPr>
          <p:cNvSpPr/>
          <p:nvPr/>
        </p:nvSpPr>
        <p:spPr>
          <a:xfrm>
            <a:off x="314739" y="1005206"/>
            <a:ext cx="3327179" cy="312886"/>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3F75CDE-723B-60F5-10E5-BFE48FA6A44F}"/>
              </a:ext>
            </a:extLst>
          </p:cNvPr>
          <p:cNvSpPr txBox="1"/>
          <p:nvPr/>
        </p:nvSpPr>
        <p:spPr>
          <a:xfrm>
            <a:off x="363219" y="2709509"/>
            <a:ext cx="7670579" cy="888705"/>
          </a:xfrm>
          <a:prstGeom prst="rect">
            <a:avLst/>
          </a:prstGeom>
          <a:noFill/>
          <a:ln w="19050">
            <a:solidFill>
              <a:srgbClr val="00B050"/>
            </a:solidFill>
          </a:ln>
        </p:spPr>
        <p:txBody>
          <a:bodyPr wrap="square" rtlCol="0">
            <a:spAutoFit/>
          </a:bodyPr>
          <a:lstStyle/>
          <a:p>
            <a:pPr>
              <a:lnSpc>
                <a:spcPct val="150000"/>
              </a:lnSpc>
            </a:pPr>
            <a:r>
              <a:rPr kumimoji="1" lang="en-US" altLang="ja-JP" b="1" dirty="0">
                <a:latin typeface="Courier New" panose="02070309020205020404" pitchFamily="49" charset="0"/>
                <a:ea typeface="Meiryo" panose="020B0604030504040204" pitchFamily="34" charset="-128"/>
                <a:cs typeface="Courier New" panose="02070309020205020404" pitchFamily="49" charset="0"/>
              </a:rPr>
              <a:t>0~115(</a:t>
            </a:r>
            <a:r>
              <a:rPr kumimoji="1" lang="en-US" altLang="ja-JP" b="1" dirty="0" err="1">
                <a:latin typeface="Courier New" panose="02070309020205020404" pitchFamily="49" charset="0"/>
                <a:ea typeface="Meiryo" panose="020B0604030504040204" pitchFamily="34" charset="-128"/>
                <a:cs typeface="Courier New" panose="02070309020205020404" pitchFamily="49" charset="0"/>
              </a:rPr>
              <a:t>num_covid</a:t>
            </a:r>
            <a:r>
              <a:rPr kumimoji="1" lang="ja-JP" altLang="en-US" b="1">
                <a:latin typeface="Courier New" panose="02070309020205020404" pitchFamily="49" charset="0"/>
                <a:ea typeface="Meiryo" panose="020B0604030504040204" pitchFamily="34" charset="-128"/>
                <a:cs typeface="Courier New" panose="02070309020205020404" pitchFamily="49" charset="0"/>
              </a:rPr>
              <a:t>が</a:t>
            </a:r>
            <a:r>
              <a:rPr kumimoji="1" lang="en-US" altLang="ja-JP" b="1" dirty="0">
                <a:latin typeface="Courier New" panose="02070309020205020404" pitchFamily="49" charset="0"/>
                <a:ea typeface="Meiryo" panose="020B0604030504040204" pitchFamily="34" charset="-128"/>
                <a:cs typeface="Courier New" panose="02070309020205020404" pitchFamily="49" charset="0"/>
              </a:rPr>
              <a:t>116</a:t>
            </a:r>
            <a:r>
              <a:rPr kumimoji="1" lang="ja-JP" altLang="en-US" b="1">
                <a:latin typeface="Courier New" panose="02070309020205020404" pitchFamily="49" charset="0"/>
                <a:ea typeface="Meiryo" panose="020B0604030504040204" pitchFamily="34" charset="-128"/>
                <a:cs typeface="Courier New" panose="02070309020205020404" pitchFamily="49" charset="0"/>
              </a:rPr>
              <a:t>なので</a:t>
            </a:r>
            <a:r>
              <a:rPr kumimoji="1" lang="en-US" altLang="ja-JP" b="1" dirty="0">
                <a:latin typeface="Courier New" panose="02070309020205020404" pitchFamily="49" charset="0"/>
                <a:ea typeface="Meiryo" panose="020B0604030504040204" pitchFamily="34" charset="-128"/>
                <a:cs typeface="Courier New" panose="02070309020205020404" pitchFamily="49" charset="0"/>
              </a:rPr>
              <a:t>)</a:t>
            </a:r>
            <a:r>
              <a:rPr kumimoji="1" lang="ja-JP" altLang="en-US" b="1">
                <a:latin typeface="Courier New" panose="02070309020205020404" pitchFamily="49" charset="0"/>
                <a:ea typeface="Meiryo" panose="020B0604030504040204" pitchFamily="34" charset="-128"/>
                <a:cs typeface="Courier New" panose="02070309020205020404" pitchFamily="49" charset="0"/>
              </a:rPr>
              <a:t>までを順に</a:t>
            </a:r>
            <a:r>
              <a:rPr kumimoji="1" lang="en-US" altLang="ja-JP" b="1" dirty="0" err="1">
                <a:latin typeface="Courier New" panose="02070309020205020404" pitchFamily="49" charset="0"/>
                <a:ea typeface="Meiryo" panose="020B0604030504040204" pitchFamily="34" charset="-128"/>
                <a:cs typeface="Courier New" panose="02070309020205020404" pitchFamily="49" charset="0"/>
              </a:rPr>
              <a:t>i</a:t>
            </a:r>
            <a:r>
              <a:rPr kumimoji="1" lang="ja-JP" altLang="en-US" b="1">
                <a:latin typeface="Courier New" panose="02070309020205020404" pitchFamily="49" charset="0"/>
                <a:ea typeface="Meiryo" panose="020B0604030504040204" pitchFamily="34" charset="-128"/>
                <a:cs typeface="Courier New" panose="02070309020205020404" pitchFamily="49" charset="0"/>
              </a:rPr>
              <a:t>という変数に代入して</a:t>
            </a:r>
            <a:r>
              <a:rPr kumimoji="1" lang="en-US" altLang="ja-JP" b="1" dirty="0">
                <a:latin typeface="Courier New" panose="02070309020205020404" pitchFamily="49" charset="0"/>
                <a:ea typeface="Meiryo" panose="020B0604030504040204" pitchFamily="34" charset="-128"/>
                <a:cs typeface="Courier New" panose="02070309020205020404" pitchFamily="49" charset="0"/>
              </a:rPr>
              <a:t>for</a:t>
            </a:r>
            <a:r>
              <a:rPr kumimoji="1" lang="ja-JP" altLang="en-US" b="1">
                <a:latin typeface="Courier New" panose="02070309020205020404" pitchFamily="49" charset="0"/>
                <a:ea typeface="Meiryo" panose="020B0604030504040204" pitchFamily="34" charset="-128"/>
                <a:cs typeface="Courier New" panose="02070309020205020404" pitchFamily="49" charset="0"/>
              </a:rPr>
              <a:t>の処理内容を実行</a:t>
            </a:r>
          </a:p>
        </p:txBody>
      </p:sp>
      <p:cxnSp>
        <p:nvCxnSpPr>
          <p:cNvPr id="15" name="直線矢印コネクタ 14">
            <a:extLst>
              <a:ext uri="{FF2B5EF4-FFF2-40B4-BE49-F238E27FC236}">
                <a16:creationId xmlns:a16="http://schemas.microsoft.com/office/drawing/2014/main" id="{F27F4694-240B-1F57-21A6-75D8A4C53806}"/>
              </a:ext>
            </a:extLst>
          </p:cNvPr>
          <p:cNvCxnSpPr>
            <a:cxnSpLocks/>
          </p:cNvCxnSpPr>
          <p:nvPr/>
        </p:nvCxnSpPr>
        <p:spPr>
          <a:xfrm flipV="1">
            <a:off x="454042" y="1353910"/>
            <a:ext cx="0" cy="134830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5711328-A794-0303-357C-D973D3545842}"/>
              </a:ext>
            </a:extLst>
          </p:cNvPr>
          <p:cNvSpPr txBox="1"/>
          <p:nvPr/>
        </p:nvSpPr>
        <p:spPr>
          <a:xfrm>
            <a:off x="1623391" y="3654284"/>
            <a:ext cx="5181600" cy="400110"/>
          </a:xfrm>
          <a:prstGeom prst="rect">
            <a:avLst/>
          </a:prstGeom>
          <a:noFill/>
        </p:spPr>
        <p:txBody>
          <a:bodyPr wrap="square">
            <a:spAutoFit/>
          </a:bodyPr>
          <a:lstStyle/>
          <a:p>
            <a:r>
              <a:rPr lang="en-US" altLang="ja-JP" sz="2000" b="1" kern="100" dirty="0">
                <a:solidFill>
                  <a:srgbClr val="C00000"/>
                </a:solidFill>
                <a:latin typeface="Courier New" panose="02070309020205020404" pitchFamily="49" charset="0"/>
                <a:ea typeface="Meiryo" panose="020B0604030504040204" pitchFamily="34" charset="-128"/>
                <a:cs typeface="Courier New" panose="02070309020205020404" pitchFamily="49" charset="0"/>
              </a:rPr>
              <a:t>2</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2000" b="1" kern="100" dirty="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6</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行目に書かれた内容を</a:t>
            </a:r>
            <a:r>
              <a:rPr lang="en-US" altLang="ja-JP" sz="2000" b="1" kern="100" dirty="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116</a:t>
            </a:r>
            <a:r>
              <a:rPr lang="ja-JP" altLang="ja-JP" sz="2000" b="1" kern="100">
                <a:solidFill>
                  <a:srgbClr val="C00000"/>
                </a:solidFill>
                <a:effectLst/>
                <a:latin typeface="Courier New" panose="02070309020205020404" pitchFamily="49" charset="0"/>
                <a:ea typeface="Meiryo" panose="020B0604030504040204" pitchFamily="34" charset="-128"/>
                <a:cs typeface="Courier New" panose="02070309020205020404" pitchFamily="49" charset="0"/>
              </a:rPr>
              <a:t>回繰り返す</a:t>
            </a:r>
            <a:endParaRPr lang="ja-JP" altLang="en-US" sz="2000" b="1">
              <a:solidFill>
                <a:srgbClr val="C00000"/>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6" name="スライド番号プレースホルダー 5">
            <a:extLst>
              <a:ext uri="{FF2B5EF4-FFF2-40B4-BE49-F238E27FC236}">
                <a16:creationId xmlns:a16="http://schemas.microsoft.com/office/drawing/2014/main" id="{AD7D984F-6C81-AD97-E23D-8F38F660B1C9}"/>
              </a:ext>
            </a:extLst>
          </p:cNvPr>
          <p:cNvSpPr>
            <a:spLocks noGrp="1"/>
          </p:cNvSpPr>
          <p:nvPr>
            <p:ph type="sldNum" sz="quarter" idx="2"/>
          </p:nvPr>
        </p:nvSpPr>
        <p:spPr/>
        <p:txBody>
          <a:bodyPr/>
          <a:lstStyle/>
          <a:p>
            <a:fld id="{86CB4B4D-7CA3-9044-876B-883B54F8677D}" type="slidenum">
              <a:rPr lang="en-US" altLang="ja-JP" smtClean="0"/>
              <a:t>93</a:t>
            </a:fld>
            <a:endParaRPr lang="ja-JP" altLang="en-US"/>
          </a:p>
        </p:txBody>
      </p:sp>
      <p:sp>
        <p:nvSpPr>
          <p:cNvPr id="7" name="①学習モデルの選択(今回は線形回帰)…">
            <a:extLst>
              <a:ext uri="{FF2B5EF4-FFF2-40B4-BE49-F238E27FC236}">
                <a16:creationId xmlns:a16="http://schemas.microsoft.com/office/drawing/2014/main" id="{FFE01E85-3262-AAF2-17F2-61C049AA811A}"/>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8" name="①学習モデルの選択…">
            <a:extLst>
              <a:ext uri="{FF2B5EF4-FFF2-40B4-BE49-F238E27FC236}">
                <a16:creationId xmlns:a16="http://schemas.microsoft.com/office/drawing/2014/main" id="{FB3C850A-2E9E-14A6-5950-4AB3755D4446}"/>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9958850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BB1A9-2D38-7D5B-88F3-48689ACA8C0F}"/>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C6652003-6FCF-3044-32AC-1D8DBCCB6B35}"/>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0000"/>
                </a:solidFill>
                <a:effectLst/>
                <a:latin typeface="Courier New" panose="02070309020205020404" pitchFamily="49" charset="0"/>
              </a:rPr>
              <a:t>(num_covid19):</a:t>
            </a:r>
          </a:p>
          <a:p>
            <a:r>
              <a:rPr lang="en" altLang="ja-JP" sz="1600" b="1" dirty="0">
                <a:solidFill>
                  <a:srgbClr val="001080"/>
                </a:solidFill>
                <a:effectLst/>
                <a:latin typeface="Courier New" panose="02070309020205020404" pitchFamily="49" charset="0"/>
              </a:rPr>
              <a:t>  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A31515"/>
                </a:solidFill>
                <a:effectLst/>
                <a:latin typeface="Courier New" panose="02070309020205020404" pitchFamily="49" charset="0"/>
              </a:rPr>
              <a:t>/covid19/</a:t>
            </a:r>
            <a:r>
              <a:rPr lang="en" altLang="ja-JP" sz="1600" b="1" dirty="0">
                <a:solidFill>
                  <a:srgbClr val="000000"/>
                </a:solidFill>
                <a:effectLst/>
                <a:latin typeface="Courier New" panose="02070309020205020404" pitchFamily="49" charset="0"/>
              </a:rPr>
              <a:t>{list_covid19[</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000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 interpolation=</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255</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labels_temp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1</a:t>
            </a:r>
            <a:endParaRPr lang="en" altLang="ja-JP" sz="1600" b="1" dirty="0">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7BE5A7B8-6AD7-DD2B-025C-02C90735FEAF}"/>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CA863399-A850-246E-CB7A-CEBF95249756}"/>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50C3745B-5297-D518-4EB5-02BE959DDE11}"/>
              </a:ext>
            </a:extLst>
          </p:cNvPr>
          <p:cNvSpPr/>
          <p:nvPr/>
        </p:nvSpPr>
        <p:spPr>
          <a:xfrm>
            <a:off x="437477" y="1477928"/>
            <a:ext cx="8458200" cy="540000"/>
          </a:xfrm>
          <a:prstGeom prst="rect">
            <a:avLst/>
          </a:prstGeom>
          <a:noFill/>
          <a:ln w="19050">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51FD89E-CFC6-4191-EE04-1E192FDC8AD1}"/>
              </a:ext>
            </a:extLst>
          </p:cNvPr>
          <p:cNvSpPr txBox="1"/>
          <p:nvPr/>
        </p:nvSpPr>
        <p:spPr>
          <a:xfrm>
            <a:off x="419100" y="2967741"/>
            <a:ext cx="8305800" cy="1200329"/>
          </a:xfrm>
          <a:prstGeom prst="rect">
            <a:avLst/>
          </a:prstGeom>
          <a:noFill/>
          <a:ln w="19050">
            <a:solidFill>
              <a:srgbClr val="008F00"/>
            </a:solidFill>
          </a:ln>
        </p:spPr>
        <p:txBody>
          <a:bodyPr wrap="square" rtlCol="0">
            <a:spAutoFit/>
          </a:bodyPr>
          <a:lstStyle/>
          <a:p>
            <a:r>
              <a:rPr lang="en-US" altLang="ja-JP" sz="1800" b="1" kern="100" dirty="0" err="1">
                <a:effectLst/>
                <a:latin typeface="Courier New" panose="02070309020205020404" pitchFamily="49" charset="0"/>
                <a:ea typeface="Meiryo" panose="020B0604030504040204" pitchFamily="34" charset="-128"/>
                <a:cs typeface="Courier New" panose="02070309020205020404" pitchFamily="49" charset="0"/>
              </a:rPr>
              <a:t>load_</a:t>
            </a:r>
            <a:r>
              <a:rPr lang="en-US" altLang="ja-JP" sz="18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img</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関数</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画像ファイルを「</a:t>
            </a:r>
            <a:r>
              <a:rPr lang="en-US" altLang="ja-JP" sz="18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file_img</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」に読み込んで</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いる</a:t>
            </a:r>
            <a:endPar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endPar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引数で、ファイル名</a:t>
            </a:r>
            <a:r>
              <a:rPr lang="ja-JP" altLang="en-US"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file)</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、カラーモード</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白黒</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grayscale)</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、画像サイズ</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(64, 64)</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、画像サイズを変換する際の補完方法</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800" b="1" kern="100"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lanczos</a:t>
            </a:r>
            <a:r>
              <a:rPr lang="en-US" altLang="ja-JP" sz="1800" b="1" kern="100"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800" b="1" kern="10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を指定</a:t>
            </a:r>
            <a:endPar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cxnSp>
        <p:nvCxnSpPr>
          <p:cNvPr id="8" name="直線矢印コネクタ 7">
            <a:extLst>
              <a:ext uri="{FF2B5EF4-FFF2-40B4-BE49-F238E27FC236}">
                <a16:creationId xmlns:a16="http://schemas.microsoft.com/office/drawing/2014/main" id="{94F3AD96-4650-6F48-AFAB-D9A8CD395A58}"/>
              </a:ext>
            </a:extLst>
          </p:cNvPr>
          <p:cNvCxnSpPr>
            <a:cxnSpLocks/>
          </p:cNvCxnSpPr>
          <p:nvPr/>
        </p:nvCxnSpPr>
        <p:spPr>
          <a:xfrm flipH="1" flipV="1">
            <a:off x="6310162" y="2036027"/>
            <a:ext cx="533400" cy="916072"/>
          </a:xfrm>
          <a:prstGeom prst="straightConnector1">
            <a:avLst/>
          </a:prstGeom>
          <a:ln w="254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9" name="スライド番号プレースホルダー 8">
            <a:extLst>
              <a:ext uri="{FF2B5EF4-FFF2-40B4-BE49-F238E27FC236}">
                <a16:creationId xmlns:a16="http://schemas.microsoft.com/office/drawing/2014/main" id="{FF81E82A-8E73-BB5E-9B69-1620D912C97B}"/>
              </a:ext>
            </a:extLst>
          </p:cNvPr>
          <p:cNvSpPr>
            <a:spLocks noGrp="1"/>
          </p:cNvSpPr>
          <p:nvPr>
            <p:ph type="sldNum" sz="quarter" idx="2"/>
          </p:nvPr>
        </p:nvSpPr>
        <p:spPr/>
        <p:txBody>
          <a:bodyPr/>
          <a:lstStyle/>
          <a:p>
            <a:fld id="{86CB4B4D-7CA3-9044-876B-883B54F8677D}" type="slidenum">
              <a:rPr lang="en-US" altLang="ja-JP" smtClean="0"/>
              <a:t>94</a:t>
            </a:fld>
            <a:endParaRPr lang="ja-JP" altLang="en-US"/>
          </a:p>
        </p:txBody>
      </p:sp>
      <p:sp>
        <p:nvSpPr>
          <p:cNvPr id="10" name="①学習モデルの選択(今回は線形回帰)…">
            <a:extLst>
              <a:ext uri="{FF2B5EF4-FFF2-40B4-BE49-F238E27FC236}">
                <a16:creationId xmlns:a16="http://schemas.microsoft.com/office/drawing/2014/main" id="{289E4458-D61D-02C3-AE27-8A5336E2CE22}"/>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1" name="①学習モデルの選択…">
            <a:extLst>
              <a:ext uri="{FF2B5EF4-FFF2-40B4-BE49-F238E27FC236}">
                <a16:creationId xmlns:a16="http://schemas.microsoft.com/office/drawing/2014/main" id="{1FC25ACD-19F0-31D5-52D9-F86D39018C90}"/>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57451970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15241-59D2-6603-C31B-038A5828BC30}"/>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4FE3E202-3AF8-AC52-C532-2718ABB4B048}"/>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0000"/>
                </a:solidFill>
                <a:effectLst/>
                <a:latin typeface="Courier New" panose="02070309020205020404" pitchFamily="49" charset="0"/>
              </a:rPr>
              <a:t>(num_covid19):</a:t>
            </a:r>
          </a:p>
          <a:p>
            <a:r>
              <a:rPr lang="en" altLang="ja-JP" sz="1600" b="1" dirty="0">
                <a:solidFill>
                  <a:srgbClr val="001080"/>
                </a:solidFill>
                <a:effectLst/>
                <a:latin typeface="Courier New" panose="02070309020205020404" pitchFamily="49" charset="0"/>
              </a:rPr>
              <a:t>  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A31515"/>
                </a:solidFill>
                <a:effectLst/>
                <a:latin typeface="Courier New" panose="02070309020205020404" pitchFamily="49" charset="0"/>
              </a:rPr>
              <a:t>/covid19/</a:t>
            </a:r>
            <a:r>
              <a:rPr lang="en" altLang="ja-JP" sz="1600" b="1" dirty="0">
                <a:solidFill>
                  <a:srgbClr val="000000"/>
                </a:solidFill>
                <a:effectLst/>
                <a:latin typeface="Courier New" panose="02070309020205020404" pitchFamily="49" charset="0"/>
              </a:rPr>
              <a:t>{list_covid19[</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000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 interpolation=</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255</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labels_temp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1</a:t>
            </a:r>
            <a:endParaRPr lang="en" altLang="ja-JP" sz="1600" b="1" dirty="0">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7F085552-F0BB-A64C-9DD6-CF7EE0EB4F6D}"/>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876B6FF8-7A77-1678-8502-ABB34E6D2A9D}"/>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0F4CA5C2-F297-C52B-034E-3C2E91422217}"/>
              </a:ext>
            </a:extLst>
          </p:cNvPr>
          <p:cNvSpPr txBox="1"/>
          <p:nvPr/>
        </p:nvSpPr>
        <p:spPr>
          <a:xfrm>
            <a:off x="463748" y="3714750"/>
            <a:ext cx="8382000" cy="1169551"/>
          </a:xfrm>
          <a:prstGeom prst="rect">
            <a:avLst/>
          </a:prstGeom>
          <a:noFill/>
        </p:spPr>
        <p:txBody>
          <a:bodyPr wrap="square">
            <a:spAutoFit/>
          </a:bodyPr>
          <a:lstStyle/>
          <a:p>
            <a:pPr>
              <a:lnSpc>
                <a:spcPct val="150000"/>
              </a:lnSpc>
            </a:pPr>
            <a:r>
              <a:rPr lang="en-US" altLang="ja-JP" sz="1600" b="1" dirty="0">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healthy</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では</a:t>
            </a:r>
            <a:r>
              <a:rPr lang="en-US" altLang="ja-JP" sz="1600" b="1" dirty="0"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images_temp</a:t>
            </a:r>
            <a:r>
              <a:rPr lang="en-US" altLang="ja-JP" sz="1600" b="1" dirty="0">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[0]</a:t>
            </a:r>
            <a:r>
              <a:rPr lang="ja-JP" altLang="ja-JP" sz="1600" b="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から</a:t>
            </a:r>
            <a:r>
              <a:rPr lang="en-US" altLang="ja-JP" sz="1600" b="1" dirty="0" err="1">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images_temp</a:t>
            </a:r>
            <a:r>
              <a:rPr lang="en-US" altLang="ja-JP" sz="1600" b="1" dirty="0">
                <a:solidFill>
                  <a:srgbClr val="C00000"/>
                </a:solidFill>
                <a:effectLst/>
                <a:latin typeface="Meiryo" panose="020B0604030504040204" pitchFamily="34" charset="-128"/>
                <a:ea typeface="Meiryo" panose="020B0604030504040204" pitchFamily="34" charset="-128"/>
                <a:cs typeface="Times New Roman" panose="02020603050405020304" pitchFamily="18" charset="0"/>
              </a:rPr>
              <a:t>[115]</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までの配列を置き換えた</a:t>
            </a:r>
            <a:endParaRPr lang="en-US" altLang="ja-JP" sz="1600" b="1" dirty="0">
              <a:solidFill>
                <a:schemeClr val="tx1"/>
              </a:solidFill>
              <a:latin typeface="Meiryo" panose="020B0604030504040204" pitchFamily="34" charset="-128"/>
              <a:ea typeface="Meiryo" panose="020B0604030504040204" pitchFamily="34" charset="-128"/>
              <a:cs typeface="Times New Roman" panose="02020603050405020304" pitchFamily="18" charset="0"/>
            </a:endParaRPr>
          </a:p>
          <a:p>
            <a:pPr>
              <a:lnSpc>
                <a:spcPct val="150000"/>
              </a:lnSpc>
            </a:pPr>
            <a:r>
              <a:rPr lang="en-US" altLang="ja-JP" sz="1600" b="1" dirty="0">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covid19</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では</a:t>
            </a:r>
            <a:r>
              <a:rPr lang="en-US" altLang="ja-JP" sz="1600" b="1" dirty="0" err="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images_temp</a:t>
            </a:r>
            <a:r>
              <a:rPr lang="en-US" altLang="ja-JP" sz="1600" b="1" dirty="0">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[116]</a:t>
            </a:r>
            <a:r>
              <a:rPr lang="ja-JP" altLang="ja-JP" sz="1600" b="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から</a:t>
            </a:r>
            <a:r>
              <a:rPr lang="en-US" altLang="ja-JP" sz="1600" b="1" dirty="0" err="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images_temp</a:t>
            </a:r>
            <a:r>
              <a:rPr lang="en-US" altLang="ja-JP" sz="1600" b="1" dirty="0">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[231]</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 の</a:t>
            </a:r>
            <a:r>
              <a:rPr lang="en-US" altLang="ja-JP" sz="1600" b="1"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116</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枚分の配列データを置き換えるので、</a:t>
            </a:r>
            <a:r>
              <a:rPr lang="en-US" altLang="ja-JP" sz="1600" b="1" dirty="0" err="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image_temp</a:t>
            </a:r>
            <a:r>
              <a:rPr lang="ja-JP" altLang="ja-JP" sz="1600" b="1">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のインデックス番号は</a:t>
            </a:r>
            <a:r>
              <a:rPr lang="ja-JP" altLang="ja-JP" sz="1600" b="1" u="sng">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r>
              <a:rPr lang="en-US" altLang="ja-JP" sz="1600" b="1" u="sng" dirty="0" err="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i</a:t>
            </a:r>
            <a:r>
              <a:rPr lang="en-US" altLang="ja-JP" sz="1600" b="1" u="sng" dirty="0">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 + </a:t>
            </a:r>
            <a:r>
              <a:rPr lang="en-US" altLang="ja-JP" sz="1600" b="1" u="sng" dirty="0" err="1">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num_healthy</a:t>
            </a:r>
            <a:r>
              <a:rPr lang="ja-JP" altLang="ja-JP" sz="1600" b="1" u="sng">
                <a:solidFill>
                  <a:srgbClr val="0070C0"/>
                </a:solidFill>
                <a:effectLst/>
                <a:latin typeface="Meiryo" panose="020B0604030504040204" pitchFamily="34" charset="-128"/>
                <a:ea typeface="Meiryo" panose="020B0604030504040204" pitchFamily="34" charset="-128"/>
                <a:cs typeface="Times New Roman" panose="02020603050405020304" pitchFamily="18" charset="0"/>
              </a:rPr>
              <a:t>」</a:t>
            </a:r>
            <a:endParaRPr lang="ja-JP" altLang="en-US" sz="1600" b="1" u="sng">
              <a:solidFill>
                <a:schemeClr val="tx1"/>
              </a:solidFill>
              <a:latin typeface="Meiryo" panose="020B0604030504040204" pitchFamily="34" charset="-128"/>
              <a:ea typeface="Meiryo" panose="020B0604030504040204" pitchFamily="34" charset="-128"/>
            </a:endParaRPr>
          </a:p>
        </p:txBody>
      </p:sp>
      <p:sp>
        <p:nvSpPr>
          <p:cNvPr id="3" name="正方形/長方形 2">
            <a:extLst>
              <a:ext uri="{FF2B5EF4-FFF2-40B4-BE49-F238E27FC236}">
                <a16:creationId xmlns:a16="http://schemas.microsoft.com/office/drawing/2014/main" id="{6FA59C6A-3FE4-5B47-E7F2-912BD23722F5}"/>
              </a:ext>
            </a:extLst>
          </p:cNvPr>
          <p:cNvSpPr/>
          <p:nvPr/>
        </p:nvSpPr>
        <p:spPr>
          <a:xfrm>
            <a:off x="533400" y="1962150"/>
            <a:ext cx="7162800" cy="324000"/>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6E1025E-CFAA-CA20-4D37-0D4C4ADA1693}"/>
              </a:ext>
            </a:extLst>
          </p:cNvPr>
          <p:cNvSpPr txBox="1"/>
          <p:nvPr/>
        </p:nvSpPr>
        <p:spPr>
          <a:xfrm>
            <a:off x="770395" y="2945564"/>
            <a:ext cx="7223386" cy="646331"/>
          </a:xfrm>
          <a:prstGeom prst="rect">
            <a:avLst/>
          </a:prstGeom>
          <a:noFill/>
          <a:ln w="19050">
            <a:solidFill>
              <a:srgbClr val="7030A0"/>
            </a:solidFill>
          </a:ln>
        </p:spPr>
        <p:txBody>
          <a:bodyPr wrap="square" rtlCol="0">
            <a:spAutoFit/>
          </a:bodyPr>
          <a:lstStyle/>
          <a:p>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コード</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18-9</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で作った</a:t>
            </a:r>
            <a:r>
              <a:rPr kumimoji="1" lang="en-US" altLang="ja-JP"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images_temp</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の</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en-US" altLang="ja-JP"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 altLang="ja-JP" sz="1800" b="1" dirty="0">
                <a:solidFill>
                  <a:srgbClr val="000000"/>
                </a:solidFill>
                <a:effectLst/>
                <a:latin typeface="Courier New" panose="02070309020205020404" pitchFamily="49" charset="0"/>
              </a:rPr>
              <a:t> </a:t>
            </a:r>
            <a:r>
              <a:rPr lang="en" altLang="ja-JP" sz="1800" b="1" dirty="0" err="1">
                <a:solidFill>
                  <a:srgbClr val="000000"/>
                </a:solidFill>
                <a:effectLst/>
                <a:latin typeface="Courier New" panose="02070309020205020404" pitchFamily="49" charset="0"/>
              </a:rPr>
              <a:t>num_healthy</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番目に、</a:t>
            </a:r>
            <a:r>
              <a:rPr kumimoji="1" lang="en-US" altLang="ja-JP"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file_img</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を配列データ</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(64×64×1)</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に変換した値</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/255</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を代入する</a:t>
            </a:r>
          </a:p>
        </p:txBody>
      </p:sp>
      <p:cxnSp>
        <p:nvCxnSpPr>
          <p:cNvPr id="8" name="直線矢印コネクタ 7">
            <a:extLst>
              <a:ext uri="{FF2B5EF4-FFF2-40B4-BE49-F238E27FC236}">
                <a16:creationId xmlns:a16="http://schemas.microsoft.com/office/drawing/2014/main" id="{03B79026-D41B-7009-F7AA-999B8AC4DE32}"/>
              </a:ext>
            </a:extLst>
          </p:cNvPr>
          <p:cNvCxnSpPr>
            <a:cxnSpLocks/>
          </p:cNvCxnSpPr>
          <p:nvPr/>
        </p:nvCxnSpPr>
        <p:spPr>
          <a:xfrm flipH="1" flipV="1">
            <a:off x="6096000" y="2334023"/>
            <a:ext cx="137721" cy="604069"/>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8C5581C2-43A0-3099-AF3C-06BAE021C54E}"/>
              </a:ext>
            </a:extLst>
          </p:cNvPr>
          <p:cNvSpPr>
            <a:spLocks noGrp="1"/>
          </p:cNvSpPr>
          <p:nvPr>
            <p:ph type="sldNum" sz="quarter" idx="2"/>
          </p:nvPr>
        </p:nvSpPr>
        <p:spPr/>
        <p:txBody>
          <a:bodyPr/>
          <a:lstStyle/>
          <a:p>
            <a:fld id="{86CB4B4D-7CA3-9044-876B-883B54F8677D}" type="slidenum">
              <a:rPr lang="en-US" altLang="ja-JP" smtClean="0"/>
              <a:t>95</a:t>
            </a:fld>
            <a:endParaRPr lang="ja-JP" altLang="en-US"/>
          </a:p>
        </p:txBody>
      </p:sp>
      <p:sp>
        <p:nvSpPr>
          <p:cNvPr id="11" name="①学習モデルの選択(今回は線形回帰)…">
            <a:extLst>
              <a:ext uri="{FF2B5EF4-FFF2-40B4-BE49-F238E27FC236}">
                <a16:creationId xmlns:a16="http://schemas.microsoft.com/office/drawing/2014/main" id="{FBD8E3EB-62DC-2E17-2B3A-986C2C8B4EB1}"/>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3" name="①学習モデルの選択…">
            <a:extLst>
              <a:ext uri="{FF2B5EF4-FFF2-40B4-BE49-F238E27FC236}">
                <a16:creationId xmlns:a16="http://schemas.microsoft.com/office/drawing/2014/main" id="{AC2A59F1-2696-8F91-A3C5-72DED6672870}"/>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13668342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BA1C0-0A73-3596-3E8B-F265CA77A7BA}"/>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153BF870-7394-7A27-54FD-4F5AEA3E5847}"/>
              </a:ext>
            </a:extLst>
          </p:cNvPr>
          <p:cNvSpPr/>
          <p:nvPr/>
        </p:nvSpPr>
        <p:spPr>
          <a:xfrm>
            <a:off x="241697" y="979570"/>
            <a:ext cx="8826103" cy="158638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r>
              <a:rPr lang="en" altLang="ja-JP" sz="1600" b="1" dirty="0">
                <a:solidFill>
                  <a:srgbClr val="AF00DB"/>
                </a:solidFill>
                <a:effectLst/>
                <a:latin typeface="Courier New" panose="02070309020205020404" pitchFamily="49" charset="0"/>
              </a:rPr>
              <a:t>for</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a:t>
            </a:r>
            <a:r>
              <a:rPr lang="en" altLang="ja-JP" sz="1600" b="1" dirty="0">
                <a:solidFill>
                  <a:srgbClr val="0000FF"/>
                </a:solidFill>
                <a:effectLst/>
                <a:latin typeface="Courier New" panose="02070309020205020404" pitchFamily="49" charset="0"/>
              </a:rPr>
              <a:t>in</a:t>
            </a:r>
            <a:r>
              <a:rPr lang="en" altLang="ja-JP" sz="1600" b="1" dirty="0">
                <a:solidFill>
                  <a:srgbClr val="000000"/>
                </a:solidFill>
                <a:effectLst/>
                <a:latin typeface="Courier New" panose="02070309020205020404" pitchFamily="49" charset="0"/>
              </a:rPr>
              <a:t> </a:t>
            </a:r>
            <a:r>
              <a:rPr lang="en" altLang="ja-JP" sz="1600" b="1" dirty="0">
                <a:solidFill>
                  <a:srgbClr val="795E26"/>
                </a:solidFill>
                <a:effectLst/>
                <a:latin typeface="Courier New" panose="02070309020205020404" pitchFamily="49" charset="0"/>
              </a:rPr>
              <a:t>range</a:t>
            </a:r>
            <a:r>
              <a:rPr lang="en" altLang="ja-JP" sz="1600" b="1" dirty="0">
                <a:solidFill>
                  <a:srgbClr val="000000"/>
                </a:solidFill>
                <a:effectLst/>
                <a:latin typeface="Courier New" panose="02070309020205020404" pitchFamily="49" charset="0"/>
              </a:rPr>
              <a:t>(num_covid19):</a:t>
            </a:r>
          </a:p>
          <a:p>
            <a:r>
              <a:rPr lang="en" altLang="ja-JP" sz="1600" b="1" dirty="0">
                <a:solidFill>
                  <a:srgbClr val="001080"/>
                </a:solidFill>
                <a:effectLst/>
                <a:latin typeface="Courier New" panose="02070309020205020404" pitchFamily="49" charset="0"/>
              </a:rPr>
              <a:t>  file</a:t>
            </a:r>
            <a:r>
              <a:rPr lang="en" altLang="ja-JP" sz="1600" b="1" dirty="0">
                <a:solidFill>
                  <a:srgbClr val="000000"/>
                </a:solidFill>
                <a:effectLst/>
                <a:latin typeface="Courier New" panose="02070309020205020404" pitchFamily="49" charset="0"/>
              </a:rPr>
              <a:t> = </a:t>
            </a:r>
            <a:r>
              <a:rPr lang="en" altLang="ja-JP" sz="1600" b="1" dirty="0">
                <a:solidFill>
                  <a:srgbClr val="0000FF"/>
                </a:solidFill>
                <a:effectLst/>
                <a:latin typeface="Courier New" panose="02070309020205020404" pitchFamily="49" charset="0"/>
              </a:rPr>
              <a:t>f</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{path}</a:t>
            </a:r>
            <a:r>
              <a:rPr lang="en" altLang="ja-JP" sz="1600" b="1" dirty="0">
                <a:solidFill>
                  <a:srgbClr val="A31515"/>
                </a:solidFill>
                <a:effectLst/>
                <a:latin typeface="Courier New" panose="02070309020205020404" pitchFamily="49" charset="0"/>
              </a:rPr>
              <a:t>/covid19/</a:t>
            </a:r>
            <a:r>
              <a:rPr lang="en" altLang="ja-JP" sz="1600" b="1" dirty="0">
                <a:solidFill>
                  <a:srgbClr val="000000"/>
                </a:solidFill>
                <a:effectLst/>
                <a:latin typeface="Courier New" panose="02070309020205020404" pitchFamily="49" charset="0"/>
              </a:rPr>
              <a:t>{list_covid19[</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load_img</a:t>
            </a:r>
            <a:r>
              <a:rPr lang="en" altLang="ja-JP" sz="1600" b="1" dirty="0">
                <a:solidFill>
                  <a:srgbClr val="000000"/>
                </a:solidFill>
                <a:effectLst/>
                <a:latin typeface="Courier New" panose="02070309020205020404" pitchFamily="49" charset="0"/>
              </a:rPr>
              <a:t>(</a:t>
            </a:r>
            <a:r>
              <a:rPr lang="en" altLang="ja-JP" sz="1600" b="1" dirty="0">
                <a:solidFill>
                  <a:srgbClr val="001080"/>
                </a:solidFill>
                <a:effectLst/>
                <a:latin typeface="Courier New" panose="02070309020205020404" pitchFamily="49" charset="0"/>
              </a:rPr>
              <a:t>file</a:t>
            </a:r>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color_mode</a:t>
            </a:r>
            <a:r>
              <a:rPr lang="en" altLang="ja-JP" sz="1600" b="1" dirty="0">
                <a:solidFill>
                  <a:srgbClr val="000000"/>
                </a:solidFill>
                <a:effectLst/>
                <a:latin typeface="Courier New" panose="02070309020205020404" pitchFamily="49" charset="0"/>
              </a:rPr>
              <a:t>=</a:t>
            </a:r>
            <a:r>
              <a:rPr lang="en" altLang="ja-JP" sz="1600" b="1" dirty="0">
                <a:solidFill>
                  <a:srgbClr val="A31515"/>
                </a:solidFill>
                <a:effectLst/>
                <a:latin typeface="Courier New" panose="02070309020205020404" pitchFamily="49" charset="0"/>
              </a:rPr>
              <a:t>'grayscale’</a:t>
            </a:r>
            <a:r>
              <a:rPr lang="en" altLang="ja-JP" sz="1600" b="1" dirty="0">
                <a:solidFill>
                  <a:srgbClr val="000000"/>
                </a:solidFill>
                <a:effectLst/>
                <a:latin typeface="Courier New" panose="02070309020205020404" pitchFamily="49" charset="0"/>
              </a:rPr>
              <a:t>, </a:t>
            </a:r>
          </a:p>
          <a:p>
            <a:r>
              <a:rPr lang="en" altLang="ja-JP" sz="1600" b="1" dirty="0">
                <a:solidFill>
                  <a:srgbClr val="000000"/>
                </a:solidFill>
                <a:latin typeface="Courier New" panose="02070309020205020404" pitchFamily="49" charset="0"/>
              </a:rPr>
              <a:t>                      </a:t>
            </a:r>
            <a:r>
              <a:rPr lang="en" altLang="ja-JP" sz="1600" b="1" dirty="0" err="1">
                <a:solidFill>
                  <a:srgbClr val="000000"/>
                </a:solidFill>
                <a:effectLst/>
                <a:latin typeface="Courier New" panose="02070309020205020404" pitchFamily="49" charset="0"/>
              </a:rPr>
              <a:t>target_size</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64</a:t>
            </a:r>
            <a:r>
              <a:rPr lang="en" altLang="ja-JP" sz="1600" b="1" dirty="0">
                <a:solidFill>
                  <a:srgbClr val="000000"/>
                </a:solidFill>
                <a:effectLst/>
                <a:latin typeface="Courier New" panose="02070309020205020404" pitchFamily="49" charset="0"/>
              </a:rPr>
              <a:t>), interpolation=</a:t>
            </a:r>
            <a:r>
              <a:rPr lang="en" altLang="ja-JP" sz="1600" b="1" dirty="0">
                <a:solidFill>
                  <a:srgbClr val="A31515"/>
                </a:solidFill>
                <a:effectLst/>
                <a:latin typeface="Courier New" panose="02070309020205020404" pitchFamily="49" charset="0"/>
              </a:rPr>
              <a:t>'</a:t>
            </a:r>
            <a:r>
              <a:rPr lang="en" altLang="ja-JP" sz="1600" b="1" dirty="0" err="1">
                <a:solidFill>
                  <a:srgbClr val="A31515"/>
                </a:solidFill>
                <a:effectLst/>
                <a:latin typeface="Courier New" panose="02070309020205020404" pitchFamily="49" charset="0"/>
              </a:rPr>
              <a:t>lanczos</a:t>
            </a:r>
            <a:r>
              <a:rPr lang="en" altLang="ja-JP" sz="1600" b="1" dirty="0">
                <a:solidFill>
                  <a:srgbClr val="A31515"/>
                </a:solidFill>
                <a:effectLst/>
                <a:latin typeface="Courier New" panose="02070309020205020404" pitchFamily="49" charset="0"/>
              </a:rPr>
              <a:t>’</a:t>
            </a:r>
            <a:r>
              <a:rPr lang="en" altLang="ja-JP" sz="1600" b="1" dirty="0">
                <a:solidFill>
                  <a:srgbClr val="000000"/>
                </a:solidFill>
                <a:effectLst/>
                <a:latin typeface="Courier New" panose="02070309020205020404" pitchFamily="49" charset="0"/>
              </a:rPr>
              <a:t>)</a:t>
            </a: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images_temp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img_to_array</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file_img</a:t>
            </a:r>
            <a:r>
              <a:rPr lang="en" altLang="ja-JP" sz="1600" b="1" dirty="0">
                <a:solidFill>
                  <a:srgbClr val="000000"/>
                </a:solidFill>
                <a:effectLst/>
                <a:latin typeface="Courier New" panose="02070309020205020404" pitchFamily="49" charset="0"/>
              </a:rPr>
              <a:t>)/</a:t>
            </a:r>
            <a:r>
              <a:rPr lang="en" altLang="ja-JP" sz="1600" b="1" dirty="0">
                <a:solidFill>
                  <a:srgbClr val="116644"/>
                </a:solidFill>
                <a:effectLst/>
                <a:latin typeface="Courier New" panose="02070309020205020404" pitchFamily="49" charset="0"/>
              </a:rPr>
              <a:t>255</a:t>
            </a:r>
            <a:endParaRPr lang="en" altLang="ja-JP" sz="1600" b="1" dirty="0">
              <a:solidFill>
                <a:srgbClr val="000000"/>
              </a:solidFill>
              <a:effectLst/>
              <a:latin typeface="Courier New" panose="02070309020205020404" pitchFamily="49" charset="0"/>
            </a:endParaRPr>
          </a:p>
          <a:p>
            <a:r>
              <a:rPr lang="en" altLang="ja-JP" sz="1600" b="1" dirty="0">
                <a:solidFill>
                  <a:srgbClr val="000000"/>
                </a:solidFill>
                <a:effectLst/>
                <a:latin typeface="Courier New" panose="02070309020205020404" pitchFamily="49" charset="0"/>
              </a:rPr>
              <a:t>  </a:t>
            </a:r>
            <a:r>
              <a:rPr lang="en" altLang="ja-JP" sz="1600" b="1" dirty="0" err="1">
                <a:solidFill>
                  <a:srgbClr val="000000"/>
                </a:solidFill>
                <a:effectLst/>
                <a:latin typeface="Courier New" panose="02070309020205020404" pitchFamily="49" charset="0"/>
              </a:rPr>
              <a:t>labels_temp</a:t>
            </a:r>
            <a:r>
              <a:rPr lang="en" altLang="ja-JP" sz="1600" b="1" dirty="0">
                <a:solidFill>
                  <a:srgbClr val="000000"/>
                </a:solidFill>
                <a:effectLst/>
                <a:latin typeface="Courier New" panose="02070309020205020404" pitchFamily="49" charset="0"/>
              </a:rPr>
              <a:t>[</a:t>
            </a:r>
            <a:r>
              <a:rPr lang="en" altLang="ja-JP" sz="1600" b="1" dirty="0" err="1">
                <a:solidFill>
                  <a:srgbClr val="000000"/>
                </a:solidFill>
                <a:effectLst/>
                <a:latin typeface="Courier New" panose="02070309020205020404" pitchFamily="49" charset="0"/>
              </a:rPr>
              <a:t>i</a:t>
            </a:r>
            <a:r>
              <a:rPr lang="en" altLang="ja-JP" sz="1600" b="1" dirty="0">
                <a:solidFill>
                  <a:srgbClr val="000000"/>
                </a:solidFill>
                <a:effectLst/>
                <a:latin typeface="Courier New" panose="02070309020205020404" pitchFamily="49" charset="0"/>
              </a:rPr>
              <a:t> + </a:t>
            </a:r>
            <a:r>
              <a:rPr lang="en" altLang="ja-JP" sz="1600" b="1" dirty="0" err="1">
                <a:solidFill>
                  <a:srgbClr val="000000"/>
                </a:solidFill>
                <a:effectLst/>
                <a:latin typeface="Courier New" panose="02070309020205020404" pitchFamily="49" charset="0"/>
              </a:rPr>
              <a:t>num_healthy</a:t>
            </a:r>
            <a:r>
              <a:rPr lang="en" altLang="ja-JP" sz="1600" b="1" dirty="0">
                <a:solidFill>
                  <a:srgbClr val="000000"/>
                </a:solidFill>
                <a:effectLst/>
                <a:latin typeface="Courier New" panose="02070309020205020404" pitchFamily="49" charset="0"/>
              </a:rPr>
              <a:t>] = </a:t>
            </a:r>
            <a:r>
              <a:rPr lang="en" altLang="ja-JP" sz="1600" b="1" dirty="0">
                <a:solidFill>
                  <a:srgbClr val="116644"/>
                </a:solidFill>
                <a:effectLst/>
                <a:latin typeface="Courier New" panose="02070309020205020404" pitchFamily="49" charset="0"/>
              </a:rPr>
              <a:t>1</a:t>
            </a:r>
            <a:endParaRPr lang="en" altLang="ja-JP" sz="1600" b="1" dirty="0">
              <a:solidFill>
                <a:srgbClr val="000000"/>
              </a:solidFill>
              <a:effectLst/>
              <a:latin typeface="Courier New" panose="02070309020205020404" pitchFamily="49" charset="0"/>
            </a:endParaRPr>
          </a:p>
        </p:txBody>
      </p:sp>
      <p:sp>
        <p:nvSpPr>
          <p:cNvPr id="5" name="線形回帰で88歳の歯周病の歯の本数を予測する">
            <a:extLst>
              <a:ext uri="{FF2B5EF4-FFF2-40B4-BE49-F238E27FC236}">
                <a16:creationId xmlns:a16="http://schemas.microsoft.com/office/drawing/2014/main" id="{39C02A11-7A64-A0D5-B6B2-911176970E4F}"/>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986BF0C2-4415-FD38-9AE1-FD3D28998AA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36F261C1-96C7-5880-53A8-FDA18DFEEB5D}"/>
              </a:ext>
            </a:extLst>
          </p:cNvPr>
          <p:cNvSpPr txBox="1"/>
          <p:nvPr/>
        </p:nvSpPr>
        <p:spPr>
          <a:xfrm>
            <a:off x="268201" y="3425869"/>
            <a:ext cx="8608628" cy="1674305"/>
          </a:xfrm>
          <a:prstGeom prst="rect">
            <a:avLst/>
          </a:prstGeom>
          <a:noFill/>
        </p:spPr>
        <p:txBody>
          <a:bodyPr wrap="square">
            <a:spAutoFit/>
          </a:bodyPr>
          <a:lstStyle/>
          <a:p>
            <a:pPr>
              <a:lnSpc>
                <a:spcPct val="130000"/>
              </a:lnSpc>
            </a:pP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ラベル</a:t>
            </a:r>
            <a:r>
              <a:rPr lang="ja-JP" altLang="en-US"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（正解値</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健康な</a:t>
            </a:r>
            <a:r>
              <a:rPr lang="ja-JP" altLang="en-US"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肺の</a:t>
            </a:r>
            <a:r>
              <a:rPr lang="en-US" altLang="ja-JP" sz="1600" b="1" dirty="0">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X</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線画像を</a:t>
            </a:r>
            <a:r>
              <a:rPr lang="en-US" altLang="ja-JP" sz="1600" b="1" dirty="0">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Covid19</a:t>
            </a:r>
            <a:r>
              <a:rPr lang="ja-JP" altLang="en-US"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の</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肺炎の</a:t>
            </a:r>
            <a:r>
              <a:rPr lang="en-US" altLang="ja-JP" sz="1600" b="1" dirty="0">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X</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線画像を</a:t>
            </a:r>
            <a:r>
              <a:rPr lang="en-US" altLang="ja-JP" sz="1600" b="1" dirty="0">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とする</a:t>
            </a:r>
            <a:r>
              <a:rPr lang="en-US" altLang="ja-JP" sz="1600" b="1" dirty="0">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a:t>
            </a:r>
            <a:r>
              <a:rPr lang="ja-JP" altLang="ja-JP"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を作成</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する</a:t>
            </a:r>
            <a:endParaRPr lang="en-US" altLang="ja-JP" sz="1600" b="1" dirty="0">
              <a:solidFill>
                <a:srgbClr val="00B050"/>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labels_temp</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は全て</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の要素からなる</a:t>
            </a:r>
            <a:r>
              <a:rPr lang="en-US" altLang="ja-JP" sz="1600" b="1" dirty="0">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(232,1)</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形状の配列</a:t>
            </a:r>
            <a:endPar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healthy</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の方は</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最初から</a:t>
            </a:r>
            <a:r>
              <a:rPr lang="en-US" altLang="ja-JP" sz="1600" b="1" dirty="0">
                <a:solidFill>
                  <a:srgbClr val="008F00"/>
                </a:solidFill>
                <a:latin typeface="Courier New" panose="02070309020205020404" pitchFamily="49" charset="0"/>
                <a:ea typeface="Meiryo" panose="020B0604030504040204" pitchFamily="34" charset="-128"/>
                <a:cs typeface="Courier New" panose="02070309020205020404" pitchFamily="49" charset="0"/>
              </a:rPr>
              <a:t>0</a:t>
            </a:r>
            <a:r>
              <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rPr>
              <a:t>が入っている</a:t>
            </a:r>
            <a:endParaRPr lang="en-US" altLang="ja-JP" sz="1600" b="1" dirty="0">
              <a:solidFill>
                <a:schemeClr val="tx1"/>
              </a:solidFill>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30000"/>
              </a:lnSpc>
              <a:buFont typeface="Wingdings" pitchFamily="2" charset="2"/>
              <a:buChar char="l"/>
            </a:pP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covid19</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の方は</a:t>
            </a: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labels_temp</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i</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 </a:t>
            </a:r>
            <a:r>
              <a:rPr lang="en-US" altLang="ja-JP" sz="1600" b="1" dirty="0" err="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num_healthy</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 = 1</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で</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a:t>
            </a:r>
            <a:r>
              <a:rPr lang="en-US" altLang="ja-JP" sz="1600" b="1" dirty="0" err="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labels_temp</a:t>
            </a:r>
            <a:r>
              <a:rPr lang="en-US" altLang="ja-JP" sz="1600" b="1" dirty="0">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[116]</a:t>
            </a:r>
            <a:r>
              <a:rPr lang="ja-JP" altLang="ja-JP" sz="1600" b="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から</a:t>
            </a:r>
            <a:r>
              <a:rPr lang="en-US" altLang="ja-JP" sz="1600" b="1" dirty="0" err="1">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label_temp</a:t>
            </a:r>
            <a:r>
              <a:rPr lang="en-US" altLang="ja-JP" sz="1600" b="1" dirty="0">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[231]</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までの</a:t>
            </a:r>
            <a:r>
              <a:rPr lang="en-US" altLang="ja-JP" sz="1600" b="1" dirty="0">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0</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を全て</a:t>
            </a:r>
            <a:r>
              <a:rPr lang="en-US" altLang="ja-JP" sz="1600" b="1" dirty="0">
                <a:solidFill>
                  <a:srgbClr val="008F00"/>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ja-JP"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に</a:t>
            </a:r>
            <a:r>
              <a:rPr lang="ja-JP" altLang="en-US" sz="1600" b="1">
                <a:solidFill>
                  <a:schemeClr val="tx1"/>
                </a:solidFill>
                <a:effectLst/>
                <a:latin typeface="Courier New" panose="02070309020205020404" pitchFamily="49" charset="0"/>
                <a:ea typeface="Meiryo" panose="020B0604030504040204" pitchFamily="34" charset="-128"/>
                <a:cs typeface="Courier New" panose="02070309020205020404" pitchFamily="49" charset="0"/>
              </a:rPr>
              <a:t>置き換える</a:t>
            </a:r>
            <a:endParaRPr lang="ja-JP" altLang="en-US" sz="1600" b="1">
              <a:solidFill>
                <a:schemeClr val="tx1"/>
              </a:solidFill>
              <a:latin typeface="Courier New" panose="02070309020205020404" pitchFamily="49" charset="0"/>
              <a:ea typeface="Meiryo" panose="020B0604030504040204" pitchFamily="34" charset="-128"/>
              <a:cs typeface="Courier New" panose="02070309020205020404" pitchFamily="49" charset="0"/>
            </a:endParaRPr>
          </a:p>
        </p:txBody>
      </p:sp>
      <p:sp>
        <p:nvSpPr>
          <p:cNvPr id="3" name="正方形/長方形 2">
            <a:extLst>
              <a:ext uri="{FF2B5EF4-FFF2-40B4-BE49-F238E27FC236}">
                <a16:creationId xmlns:a16="http://schemas.microsoft.com/office/drawing/2014/main" id="{44D10496-917B-DED6-C7AB-75520F8FCDD1}"/>
              </a:ext>
            </a:extLst>
          </p:cNvPr>
          <p:cNvSpPr/>
          <p:nvPr/>
        </p:nvSpPr>
        <p:spPr>
          <a:xfrm>
            <a:off x="533400" y="2217580"/>
            <a:ext cx="4191000" cy="32400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667B6E7-5C0E-B36C-7879-994D844548E8}"/>
              </a:ext>
            </a:extLst>
          </p:cNvPr>
          <p:cNvSpPr txBox="1"/>
          <p:nvPr/>
        </p:nvSpPr>
        <p:spPr>
          <a:xfrm>
            <a:off x="685800" y="2740985"/>
            <a:ext cx="7223386" cy="646331"/>
          </a:xfrm>
          <a:prstGeom prst="rect">
            <a:avLst/>
          </a:prstGeom>
          <a:noFill/>
          <a:ln w="19050">
            <a:solidFill>
              <a:srgbClr val="00B050"/>
            </a:solidFill>
          </a:ln>
        </p:spPr>
        <p:txBody>
          <a:bodyPr wrap="square" rtlCol="0">
            <a:spAutoFit/>
          </a:bodyPr>
          <a:lstStyle/>
          <a:p>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コード</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18-9</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で作った</a:t>
            </a:r>
            <a:r>
              <a:rPr kumimoji="1" lang="en-US" altLang="ja-JP"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labels_temp</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の</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en-US" altLang="ja-JP" b="1" dirty="0" err="1">
                <a:solidFill>
                  <a:schemeClr val="tx1"/>
                </a:solidFill>
                <a:latin typeface="Courier New" panose="02070309020205020404" pitchFamily="49" charset="0"/>
                <a:ea typeface="Meiryo" panose="020B0604030504040204" pitchFamily="34" charset="-128"/>
                <a:cs typeface="Courier New" panose="02070309020205020404" pitchFamily="49" charset="0"/>
              </a:rPr>
              <a:t>i</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lang="en" altLang="ja-JP" sz="1800" b="1" dirty="0">
                <a:solidFill>
                  <a:srgbClr val="000000"/>
                </a:solidFill>
                <a:effectLst/>
                <a:latin typeface="Courier New" panose="02070309020205020404" pitchFamily="49" charset="0"/>
              </a:rPr>
              <a:t> </a:t>
            </a:r>
            <a:r>
              <a:rPr lang="en" altLang="ja-JP" sz="1800" b="1" dirty="0" err="1">
                <a:solidFill>
                  <a:srgbClr val="000000"/>
                </a:solidFill>
                <a:effectLst/>
                <a:latin typeface="Courier New" panose="02070309020205020404" pitchFamily="49" charset="0"/>
              </a:rPr>
              <a:t>num_healthy</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番目に、</a:t>
            </a:r>
            <a:r>
              <a:rPr kumimoji="1" lang="en-US" altLang="ja-JP" b="1" dirty="0">
                <a:solidFill>
                  <a:schemeClr val="tx1"/>
                </a:solidFill>
                <a:latin typeface="Courier New" panose="02070309020205020404" pitchFamily="49" charset="0"/>
                <a:ea typeface="Meiryo" panose="020B0604030504040204" pitchFamily="34" charset="-128"/>
                <a:cs typeface="Courier New" panose="02070309020205020404" pitchFamily="49" charset="0"/>
              </a:rPr>
              <a:t>1</a:t>
            </a:r>
            <a:r>
              <a:rPr kumimoji="1" lang="ja-JP" altLang="en-US" b="1">
                <a:solidFill>
                  <a:schemeClr val="tx1"/>
                </a:solidFill>
                <a:latin typeface="Courier New" panose="02070309020205020404" pitchFamily="49" charset="0"/>
                <a:ea typeface="Meiryo" panose="020B0604030504040204" pitchFamily="34" charset="-128"/>
                <a:cs typeface="Courier New" panose="02070309020205020404" pitchFamily="49" charset="0"/>
              </a:rPr>
              <a:t>を代入する</a:t>
            </a:r>
          </a:p>
        </p:txBody>
      </p:sp>
      <p:cxnSp>
        <p:nvCxnSpPr>
          <p:cNvPr id="8" name="直線矢印コネクタ 7">
            <a:extLst>
              <a:ext uri="{FF2B5EF4-FFF2-40B4-BE49-F238E27FC236}">
                <a16:creationId xmlns:a16="http://schemas.microsoft.com/office/drawing/2014/main" id="{B38AB337-2175-56B4-7994-F8F5AB47EE17}"/>
              </a:ext>
            </a:extLst>
          </p:cNvPr>
          <p:cNvCxnSpPr>
            <a:cxnSpLocks/>
          </p:cNvCxnSpPr>
          <p:nvPr/>
        </p:nvCxnSpPr>
        <p:spPr>
          <a:xfrm flipH="1" flipV="1">
            <a:off x="4800600" y="2416564"/>
            <a:ext cx="61521" cy="280069"/>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473EB01F-762E-F38F-B18B-2CFE9AF6FD81}"/>
              </a:ext>
            </a:extLst>
          </p:cNvPr>
          <p:cNvSpPr>
            <a:spLocks noGrp="1"/>
          </p:cNvSpPr>
          <p:nvPr>
            <p:ph type="sldNum" sz="quarter" idx="2"/>
          </p:nvPr>
        </p:nvSpPr>
        <p:spPr/>
        <p:txBody>
          <a:bodyPr/>
          <a:lstStyle/>
          <a:p>
            <a:fld id="{86CB4B4D-7CA3-9044-876B-883B54F8677D}" type="slidenum">
              <a:rPr lang="en-US" altLang="ja-JP" smtClean="0"/>
              <a:t>96</a:t>
            </a:fld>
            <a:endParaRPr lang="ja-JP" altLang="en-US"/>
          </a:p>
        </p:txBody>
      </p:sp>
      <p:sp>
        <p:nvSpPr>
          <p:cNvPr id="11" name="①学習モデルの選択(今回は線形回帰)…">
            <a:extLst>
              <a:ext uri="{FF2B5EF4-FFF2-40B4-BE49-F238E27FC236}">
                <a16:creationId xmlns:a16="http://schemas.microsoft.com/office/drawing/2014/main" id="{3BAF0014-8FE3-512A-7D04-B1FA76B87772}"/>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3" name="①学習モデルの選択…">
            <a:extLst>
              <a:ext uri="{FF2B5EF4-FFF2-40B4-BE49-F238E27FC236}">
                <a16:creationId xmlns:a16="http://schemas.microsoft.com/office/drawing/2014/main" id="{01DB2DE1-29B9-59FB-3A1B-B6946490E200}"/>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98510529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89F7A-468D-7E28-EC6B-FF835D55AF36}"/>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0173563-7D8D-0741-2A0F-BE13A15FC471}"/>
              </a:ext>
            </a:extLst>
          </p:cNvPr>
          <p:cNvSpPr txBox="1"/>
          <p:nvPr/>
        </p:nvSpPr>
        <p:spPr>
          <a:xfrm>
            <a:off x="231758" y="1103452"/>
            <a:ext cx="6705600"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b="1">
                <a:solidFill>
                  <a:srgbClr val="002060"/>
                </a:solidFill>
                <a:latin typeface="Meiryo" panose="020B0604030504040204" pitchFamily="34" charset="-128"/>
                <a:ea typeface="Meiryo" panose="020B0604030504040204" pitchFamily="34" charset="-128"/>
              </a:rPr>
              <a:t>コード</a:t>
            </a:r>
            <a:r>
              <a:rPr lang="en-US" altLang="ja-JP" b="1" dirty="0">
                <a:solidFill>
                  <a:srgbClr val="002060"/>
                </a:solidFill>
                <a:latin typeface="Meiryo" panose="020B0604030504040204" pitchFamily="34" charset="-128"/>
                <a:ea typeface="Meiryo" panose="020B0604030504040204" pitchFamily="34" charset="-128"/>
              </a:rPr>
              <a:t>18-16 </a:t>
            </a:r>
            <a:r>
              <a:rPr lang="en-US" altLang="ja-JP" b="1" dirty="0" err="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images_temp</a:t>
            </a:r>
            <a:r>
              <a:rPr lang="ja-JP" altLang="en-US" b="1">
                <a:solidFill>
                  <a:srgbClr val="002060"/>
                </a:solidFill>
                <a:effectLst/>
                <a:latin typeface="Meiryo" panose="020B0604030504040204" pitchFamily="34" charset="-128"/>
                <a:ea typeface="Meiryo" panose="020B0604030504040204" pitchFamily="34" charset="-128"/>
                <a:cs typeface="Times New Roman" panose="02020603050405020304" pitchFamily="18" charset="0"/>
              </a:rPr>
              <a:t>と</a:t>
            </a:r>
            <a:r>
              <a:rPr lang="en-US" altLang="ja-JP" b="1" dirty="0" err="1">
                <a:solidFill>
                  <a:srgbClr val="002060"/>
                </a:solidFill>
                <a:latin typeface="Meiryo" panose="020B0604030504040204" pitchFamily="34" charset="-128"/>
                <a:ea typeface="Meiryo" panose="020B0604030504040204" pitchFamily="34" charset="-128"/>
                <a:cs typeface="Times New Roman" panose="02020603050405020304" pitchFamily="18" charset="0"/>
              </a:rPr>
              <a:t>labels_temp</a:t>
            </a:r>
            <a:r>
              <a:rPr lang="ja-JP" altLang="en-US" b="1">
                <a:solidFill>
                  <a:srgbClr val="002060"/>
                </a:solidFill>
                <a:latin typeface="Meiryo" panose="020B0604030504040204" pitchFamily="34" charset="-128"/>
                <a:ea typeface="Meiryo" panose="020B0604030504040204" pitchFamily="34" charset="-128"/>
                <a:cs typeface="Times New Roman" panose="02020603050405020304" pitchFamily="18" charset="0"/>
              </a:rPr>
              <a:t>の変換後の値</a:t>
            </a:r>
            <a:endParaRPr lang="en-US" altLang="ja-JP" b="1" dirty="0">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5228D68D-6C48-1690-4B06-26662A776CF2}"/>
              </a:ext>
            </a:extLst>
          </p:cNvPr>
          <p:cNvSpPr/>
          <p:nvPr/>
        </p:nvSpPr>
        <p:spPr>
          <a:xfrm>
            <a:off x="457200" y="1482956"/>
            <a:ext cx="6286500" cy="968656"/>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nSpc>
                <a:spcPct val="15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images_temp</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116</a:t>
            </a:r>
            <a:r>
              <a:rPr lang="en" altLang="ja-JP" b="1" dirty="0">
                <a:solidFill>
                  <a:srgbClr val="000000"/>
                </a:solidFill>
                <a:effectLst/>
                <a:latin typeface="Courier New" panose="02070309020205020404" pitchFamily="49" charset="0"/>
              </a:rPr>
              <a:t>])</a:t>
            </a:r>
          </a:p>
          <a:p>
            <a:pPr>
              <a:lnSpc>
                <a:spcPct val="150000"/>
              </a:lnSpc>
            </a:pPr>
            <a:r>
              <a:rPr lang="en" altLang="ja-JP" b="1" dirty="0">
                <a:solidFill>
                  <a:srgbClr val="795E26"/>
                </a:solidFill>
                <a:effectLst/>
                <a:latin typeface="Courier New" panose="02070309020205020404" pitchFamily="49" charset="0"/>
              </a:rPr>
              <a:t>print</a:t>
            </a:r>
            <a:r>
              <a:rPr lang="en" altLang="ja-JP" b="1" dirty="0">
                <a:solidFill>
                  <a:srgbClr val="000000"/>
                </a:solidFill>
                <a:effectLst/>
                <a:latin typeface="Courier New" panose="02070309020205020404" pitchFamily="49" charset="0"/>
              </a:rPr>
              <a:t>(</a:t>
            </a:r>
            <a:r>
              <a:rPr lang="en" altLang="ja-JP" b="1" dirty="0" err="1">
                <a:solidFill>
                  <a:srgbClr val="000000"/>
                </a:solidFill>
                <a:effectLst/>
                <a:latin typeface="Courier New" panose="02070309020205020404" pitchFamily="49" charset="0"/>
              </a:rPr>
              <a:t>labels_temp</a:t>
            </a:r>
            <a:r>
              <a:rPr lang="en" altLang="ja-JP" b="1" dirty="0">
                <a:solidFill>
                  <a:srgbClr val="000000"/>
                </a:solidFill>
                <a:effectLst/>
                <a:latin typeface="Courier New" panose="02070309020205020404" pitchFamily="49" charset="0"/>
              </a:rPr>
              <a:t>[</a:t>
            </a:r>
            <a:r>
              <a:rPr lang="en" altLang="ja-JP" b="1" dirty="0">
                <a:solidFill>
                  <a:srgbClr val="116644"/>
                </a:solidFill>
                <a:effectLst/>
                <a:latin typeface="Courier New" panose="02070309020205020404" pitchFamily="49" charset="0"/>
              </a:rPr>
              <a:t>116</a:t>
            </a:r>
            <a:r>
              <a:rPr lang="en" altLang="ja-JP" b="1" dirty="0">
                <a:solidFill>
                  <a:srgbClr val="000000"/>
                </a:solidFill>
                <a:effectLst/>
                <a:latin typeface="Courier New" panose="02070309020205020404" pitchFamily="49" charset="0"/>
              </a:rPr>
              <a:t>])</a:t>
            </a:r>
          </a:p>
        </p:txBody>
      </p:sp>
      <p:sp>
        <p:nvSpPr>
          <p:cNvPr id="5" name="線形回帰で88歳の歯周病の歯の本数を予測する">
            <a:extLst>
              <a:ext uri="{FF2B5EF4-FFF2-40B4-BE49-F238E27FC236}">
                <a16:creationId xmlns:a16="http://schemas.microsoft.com/office/drawing/2014/main" id="{C1F175C9-41EB-10EB-2D05-B01551CE54F2}"/>
              </a:ext>
            </a:extLst>
          </p:cNvPr>
          <p:cNvSpPr txBox="1"/>
          <p:nvPr/>
        </p:nvSpPr>
        <p:spPr>
          <a:xfrm>
            <a:off x="241697" y="17372"/>
            <a:ext cx="1833835"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決定木分析</a:t>
            </a:r>
            <a:endParaRPr sz="2800" dirty="0"/>
          </a:p>
        </p:txBody>
      </p:sp>
      <p:sp>
        <p:nvSpPr>
          <p:cNvPr id="12" name="ニューラルネットワークとは(軽く復習)">
            <a:extLst>
              <a:ext uri="{FF2B5EF4-FFF2-40B4-BE49-F238E27FC236}">
                <a16:creationId xmlns:a16="http://schemas.microsoft.com/office/drawing/2014/main" id="{57A31B17-8D3E-8E63-DFF7-1D08E8A8ECD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36" name="右矢印 35">
            <a:extLst>
              <a:ext uri="{FF2B5EF4-FFF2-40B4-BE49-F238E27FC236}">
                <a16:creationId xmlns:a16="http://schemas.microsoft.com/office/drawing/2014/main" id="{8A6AE572-4EDA-5CC9-9018-7CCABC33298B}"/>
              </a:ext>
            </a:extLst>
          </p:cNvPr>
          <p:cNvSpPr/>
          <p:nvPr/>
        </p:nvSpPr>
        <p:spPr>
          <a:xfrm>
            <a:off x="8135297" y="4419933"/>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1015D871-B6A3-DAF2-C9F8-632C3BA3FB9D}"/>
              </a:ext>
            </a:extLst>
          </p:cNvPr>
          <p:cNvSpPr txBox="1"/>
          <p:nvPr/>
        </p:nvSpPr>
        <p:spPr>
          <a:xfrm>
            <a:off x="1031824" y="2544820"/>
            <a:ext cx="2320976" cy="2308324"/>
          </a:xfrm>
          <a:prstGeom prst="rect">
            <a:avLst/>
          </a:prstGeom>
          <a:noFill/>
        </p:spPr>
        <p:txBody>
          <a:bodyPr wrap="square">
            <a:spAutoFit/>
          </a:bodyPr>
          <a:lstStyle/>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[[[0.18431373]</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[0.20784314]</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[0.19215687]</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[0.09411765]</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  [0.09411765]]</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r>
              <a:rPr lang="en-US" altLang="ja-JP" sz="1800" b="1" kern="100" dirty="0">
                <a:effectLst/>
                <a:latin typeface="Courier New" panose="02070309020205020404" pitchFamily="49" charset="0"/>
                <a:ea typeface="游明朝" panose="02020400000000000000" pitchFamily="18" charset="-128"/>
                <a:cs typeface="Courier New" panose="02070309020205020404" pitchFamily="49" charset="0"/>
              </a:rPr>
              <a:t>[1]</a:t>
            </a:r>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a:p>
            <a:pPr algn="just"/>
            <a:endParaRPr lang="ja-JP" altLang="ja-JP" sz="1800" b="1" kern="100">
              <a:effectLst/>
              <a:latin typeface="Courier New" panose="02070309020205020404" pitchFamily="49" charset="0"/>
              <a:ea typeface="游明朝" panose="02020400000000000000" pitchFamily="18" charset="-128"/>
              <a:cs typeface="Courier New" panose="02070309020205020404" pitchFamily="49" charset="0"/>
            </a:endParaRPr>
          </a:p>
        </p:txBody>
      </p:sp>
      <p:sp>
        <p:nvSpPr>
          <p:cNvPr id="9" name="テキスト ボックス 8">
            <a:extLst>
              <a:ext uri="{FF2B5EF4-FFF2-40B4-BE49-F238E27FC236}">
                <a16:creationId xmlns:a16="http://schemas.microsoft.com/office/drawing/2014/main" id="{4389D08F-F359-DD3A-91C9-9AA8066E49FB}"/>
              </a:ext>
            </a:extLst>
          </p:cNvPr>
          <p:cNvSpPr txBox="1"/>
          <p:nvPr/>
        </p:nvSpPr>
        <p:spPr>
          <a:xfrm>
            <a:off x="3352800" y="2680735"/>
            <a:ext cx="5715000" cy="1477328"/>
          </a:xfrm>
          <a:prstGeom prst="rect">
            <a:avLst/>
          </a:prstGeom>
          <a:noFill/>
        </p:spPr>
        <p:txBody>
          <a:bodyPr wrap="square">
            <a:spAutoFit/>
          </a:bodyPr>
          <a:lstStyle/>
          <a:p>
            <a:r>
              <a:rPr lang="en-US" altLang="ja-JP" b="1" dirty="0" err="1">
                <a:effectLst/>
                <a:latin typeface="Courier New" panose="02070309020205020404" pitchFamily="49" charset="0"/>
                <a:ea typeface="Meiryo" panose="020B0604030504040204" pitchFamily="34" charset="-128"/>
                <a:cs typeface="Courier New" panose="02070309020205020404" pitchFamily="49" charset="0"/>
              </a:rPr>
              <a:t>images_temp</a:t>
            </a:r>
            <a:r>
              <a:rPr lang="en-US" altLang="ja-JP" b="1" dirty="0">
                <a:effectLst/>
                <a:latin typeface="Courier New" panose="02070309020205020404" pitchFamily="49" charset="0"/>
                <a:ea typeface="Meiryo" panose="020B0604030504040204" pitchFamily="34" charset="-128"/>
                <a:cs typeface="Courier New" panose="02070309020205020404" pitchFamily="49" charset="0"/>
              </a:rPr>
              <a:t>[116]</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は、</a:t>
            </a:r>
            <a:r>
              <a:rPr lang="en-US" altLang="ja-JP"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covid19</a:t>
            </a:r>
            <a:r>
              <a:rPr lang="ja-JP"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の</a:t>
            </a:r>
            <a:r>
              <a:rPr lang="en-US" altLang="ja-JP"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1</a:t>
            </a:r>
            <a:r>
              <a:rPr lang="ja-JP" altLang="ja-JP" b="1">
                <a:solidFill>
                  <a:srgbClr val="FF0000"/>
                </a:solidFill>
                <a:effectLst/>
                <a:latin typeface="Courier New" panose="02070309020205020404" pitchFamily="49" charset="0"/>
                <a:ea typeface="Meiryo" panose="020B0604030504040204" pitchFamily="34" charset="-128"/>
                <a:cs typeface="Courier New" panose="02070309020205020404" pitchFamily="49" charset="0"/>
              </a:rPr>
              <a:t>番目の画像データ</a:t>
            </a:r>
            <a:endParaRPr lang="en-US" altLang="ja-JP" b="1" dirty="0">
              <a:solidFill>
                <a:srgbClr val="FF0000"/>
              </a:solidFill>
              <a:effectLst/>
              <a:latin typeface="Courier New" panose="02070309020205020404" pitchFamily="49" charset="0"/>
              <a:ea typeface="Meiryo" panose="020B0604030504040204" pitchFamily="34" charset="-128"/>
              <a:cs typeface="Courier New" panose="02070309020205020404" pitchFamily="49" charset="0"/>
            </a:endParaRPr>
          </a:p>
          <a:p>
            <a:endParaRPr lang="en-US" altLang="ja-JP" b="1" dirty="0">
              <a:effectLst/>
              <a:latin typeface="Courier New" panose="02070309020205020404" pitchFamily="49" charset="0"/>
              <a:ea typeface="Meiryo" panose="020B0604030504040204" pitchFamily="34" charset="-128"/>
              <a:cs typeface="Courier New" panose="02070309020205020404" pitchFamily="49" charset="0"/>
            </a:endParaRPr>
          </a:p>
          <a:p>
            <a:r>
              <a:rPr lang="en-US" altLang="ja-JP" b="1" dirty="0">
                <a:effectLst/>
                <a:latin typeface="Courier New" panose="02070309020205020404" pitchFamily="49" charset="0"/>
                <a:ea typeface="Meiryo" panose="020B0604030504040204" pitchFamily="34" charset="-128"/>
                <a:cs typeface="Courier New" panose="02070309020205020404" pitchFamily="49" charset="0"/>
              </a:rPr>
              <a:t>0</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から</a:t>
            </a:r>
            <a:r>
              <a:rPr lang="en-US" altLang="ja-JP" b="1" dirty="0">
                <a:effectLst/>
                <a:latin typeface="Courier New" panose="02070309020205020404" pitchFamily="49" charset="0"/>
                <a:ea typeface="Meiryo" panose="020B0604030504040204" pitchFamily="34" charset="-128"/>
                <a:cs typeface="Courier New" panose="02070309020205020404" pitchFamily="49" charset="0"/>
              </a:rPr>
              <a:t>1</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までの要素からなる</a:t>
            </a:r>
            <a:r>
              <a:rPr lang="en-US" altLang="ja-JP" b="1" dirty="0">
                <a:effectLst/>
                <a:latin typeface="Courier New" panose="02070309020205020404" pitchFamily="49" charset="0"/>
                <a:ea typeface="Meiryo" panose="020B0604030504040204" pitchFamily="34" charset="-128"/>
                <a:cs typeface="Courier New" panose="02070309020205020404" pitchFamily="49" charset="0"/>
              </a:rPr>
              <a:t>(64, 64, 1)</a:t>
            </a:r>
            <a:r>
              <a:rPr lang="ja-JP" altLang="ja-JP" b="1">
                <a:effectLst/>
                <a:latin typeface="Courier New" panose="02070309020205020404" pitchFamily="49" charset="0"/>
                <a:ea typeface="Meiryo" panose="020B0604030504040204" pitchFamily="34" charset="-128"/>
                <a:cs typeface="Courier New" panose="02070309020205020404" pitchFamily="49" charset="0"/>
              </a:rPr>
              <a:t>形状の配列</a:t>
            </a:r>
            <a:endParaRPr lang="en-US" altLang="ja-JP" b="1" dirty="0">
              <a:effectLst/>
              <a:latin typeface="Courier New" panose="02070309020205020404" pitchFamily="49" charset="0"/>
              <a:ea typeface="Meiryo" panose="020B0604030504040204" pitchFamily="34" charset="-128"/>
              <a:cs typeface="Courier New" panose="02070309020205020404" pitchFamily="49" charset="0"/>
            </a:endParaRPr>
          </a:p>
          <a:p>
            <a:r>
              <a:rPr lang="en-US" altLang="ja-JP" b="1" dirty="0" err="1">
                <a:effectLst/>
                <a:latin typeface="Courier New" panose="02070309020205020404" pitchFamily="49" charset="0"/>
                <a:ea typeface="Meiryo" panose="020B0604030504040204" pitchFamily="34" charset="-128"/>
                <a:cs typeface="Courier New" panose="02070309020205020404" pitchFamily="49" charset="0"/>
              </a:rPr>
              <a:t>labels_temp</a:t>
            </a:r>
            <a:r>
              <a:rPr lang="en-US" altLang="ja-JP" b="1" dirty="0">
                <a:effectLst/>
                <a:latin typeface="Courier New" panose="02070309020205020404" pitchFamily="49" charset="0"/>
                <a:ea typeface="Meiryo" panose="020B0604030504040204" pitchFamily="34" charset="-128"/>
                <a:cs typeface="Courier New" panose="02070309020205020404" pitchFamily="49" charset="0"/>
              </a:rPr>
              <a:t>[116]</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は</a:t>
            </a:r>
            <a:r>
              <a:rPr lang="en-US" altLang="ja-JP" b="1" dirty="0">
                <a:effectLst/>
                <a:latin typeface="Courier New" panose="02070309020205020404" pitchFamily="49" charset="0"/>
                <a:ea typeface="Meiryo" panose="020B0604030504040204" pitchFamily="34" charset="-128"/>
                <a:cs typeface="Courier New" panose="02070309020205020404" pitchFamily="49" charset="0"/>
              </a:rPr>
              <a:t>[1]</a:t>
            </a:r>
            <a:r>
              <a:rPr lang="ja-JP" altLang="ja-JP" b="1">
                <a:effectLst/>
                <a:latin typeface="Courier New" panose="02070309020205020404" pitchFamily="49" charset="0"/>
                <a:ea typeface="Meiryo" panose="020B0604030504040204" pitchFamily="34" charset="-128"/>
                <a:cs typeface="Courier New" panose="02070309020205020404" pitchFamily="49" charset="0"/>
              </a:rPr>
              <a:t>となっている</a:t>
            </a:r>
            <a:endParaRPr lang="ja-JP" altLang="en-US" b="1">
              <a:latin typeface="Courier New" panose="02070309020205020404" pitchFamily="49" charset="0"/>
              <a:ea typeface="Meiryo" panose="020B0604030504040204" pitchFamily="34" charset="-128"/>
              <a:cs typeface="Courier New" panose="02070309020205020404" pitchFamily="49" charset="0"/>
            </a:endParaRPr>
          </a:p>
        </p:txBody>
      </p:sp>
      <p:sp>
        <p:nvSpPr>
          <p:cNvPr id="10" name="下矢印 9">
            <a:extLst>
              <a:ext uri="{FF2B5EF4-FFF2-40B4-BE49-F238E27FC236}">
                <a16:creationId xmlns:a16="http://schemas.microsoft.com/office/drawing/2014/main" id="{6953EFD2-36B7-95A1-ECDA-FD8EE727174C}"/>
              </a:ext>
            </a:extLst>
          </p:cNvPr>
          <p:cNvSpPr/>
          <p:nvPr/>
        </p:nvSpPr>
        <p:spPr>
          <a:xfrm rot="16200000" flipH="1">
            <a:off x="651771" y="2591803"/>
            <a:ext cx="400106" cy="360000"/>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8" name="スライド番号プレースホルダー 7">
            <a:extLst>
              <a:ext uri="{FF2B5EF4-FFF2-40B4-BE49-F238E27FC236}">
                <a16:creationId xmlns:a16="http://schemas.microsoft.com/office/drawing/2014/main" id="{2529DA4D-EF6A-A0EA-2F4F-DC1B1E72C924}"/>
              </a:ext>
            </a:extLst>
          </p:cNvPr>
          <p:cNvSpPr>
            <a:spLocks noGrp="1"/>
          </p:cNvSpPr>
          <p:nvPr>
            <p:ph type="sldNum" sz="quarter" idx="2"/>
          </p:nvPr>
        </p:nvSpPr>
        <p:spPr/>
        <p:txBody>
          <a:bodyPr/>
          <a:lstStyle/>
          <a:p>
            <a:fld id="{86CB4B4D-7CA3-9044-876B-883B54F8677D}" type="slidenum">
              <a:rPr lang="en-US" altLang="ja-JP" smtClean="0"/>
              <a:t>97</a:t>
            </a:fld>
            <a:endParaRPr lang="ja-JP" altLang="en-US"/>
          </a:p>
        </p:txBody>
      </p:sp>
      <p:sp>
        <p:nvSpPr>
          <p:cNvPr id="11" name="①学習モデルの選択(今回は線形回帰)…">
            <a:extLst>
              <a:ext uri="{FF2B5EF4-FFF2-40B4-BE49-F238E27FC236}">
                <a16:creationId xmlns:a16="http://schemas.microsoft.com/office/drawing/2014/main" id="{FEFAEFF7-8C21-AB1B-4130-DE8F6E9DBA6D}"/>
              </a:ext>
            </a:extLst>
          </p:cNvPr>
          <p:cNvSpPr txBox="1"/>
          <p:nvPr/>
        </p:nvSpPr>
        <p:spPr>
          <a:xfrm>
            <a:off x="-1" y="514350"/>
            <a:ext cx="6290171" cy="346249"/>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9050" rIns="19050" bIns="19050" anchor="ctr">
            <a:spAutoFit/>
          </a:bodyPr>
          <a:lstStyle/>
          <a:p>
            <a:pPr algn="l" defTabSz="309563" rtl="0" hangingPunct="0"/>
            <a:r>
              <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2000">
                <a:solidFill>
                  <a:schemeClr val="tx1"/>
                </a:solidFill>
                <a:latin typeface="Meiryo" panose="020B0604030504040204" pitchFamily="34" charset="-128"/>
                <a:ea typeface="Meiryo" panose="020B0604030504040204" pitchFamily="34" charset="-128"/>
              </a:rPr>
              <a:t>画像ファイルの読み込みと配列への代入</a:t>
            </a:r>
            <a:endParaRPr lang="en-US" altLang="ja-JP" sz="2000" dirty="0">
              <a:solidFill>
                <a:schemeClr val="tx1"/>
              </a:solidFill>
              <a:latin typeface="Meiryo" panose="020B0604030504040204" pitchFamily="34" charset="-128"/>
              <a:ea typeface="Meiryo" panose="020B0604030504040204" pitchFamily="34" charset="-128"/>
              <a:cs typeface="ヒラギノ角ゴ ProN W6"/>
              <a:sym typeface="ヒラギノ角ゴ ProN W6"/>
            </a:endParaRPr>
          </a:p>
        </p:txBody>
      </p:sp>
      <p:sp>
        <p:nvSpPr>
          <p:cNvPr id="13" name="①学習モデルの選択…">
            <a:extLst>
              <a:ext uri="{FF2B5EF4-FFF2-40B4-BE49-F238E27FC236}">
                <a16:creationId xmlns:a16="http://schemas.microsoft.com/office/drawing/2014/main" id="{8B608E5C-F9EC-6B4D-AF38-4591CBE57E3D}"/>
              </a:ext>
            </a:extLst>
          </p:cNvPr>
          <p:cNvSpPr txBox="1"/>
          <p:nvPr/>
        </p:nvSpPr>
        <p:spPr>
          <a:xfrm>
            <a:off x="6781800" y="-6919"/>
            <a:ext cx="2362200" cy="1365365"/>
          </a:xfrm>
          <a:prstGeom prst="rect">
            <a:avLst/>
          </a:prstGeom>
          <a:solidFill>
            <a:schemeClr val="accent5">
              <a:lumMod val="20000"/>
              <a:lumOff val="80000"/>
            </a:schemeClr>
          </a:solidFill>
          <a:ln w="19050">
            <a:solidFill>
              <a:schemeClr val="accent5">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36000" rIns="36000" bIns="36000" anchor="ctr">
            <a:spAutoFit/>
          </a:bodyPr>
          <a:lstStyle/>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STEP0：事前準備</a:t>
            </a:r>
          </a:p>
          <a:p>
            <a:pPr marL="92075" indent="-41275" algn="l">
              <a:defRPr sz="4500"/>
            </a:pPr>
            <a:r>
              <a:rPr lang="en-US" sz="1200" b="1" dirty="0">
                <a:solidFill>
                  <a:srgbClr val="FF0000"/>
                </a:solidFill>
                <a:latin typeface="Hiragino Kaku Gothic Pro W3" panose="020B0300000000000000" pitchFamily="34" charset="-128"/>
                <a:ea typeface="Hiragino Kaku Gothic Pro W3" panose="020B0300000000000000" pitchFamily="34" charset="-128"/>
              </a:rPr>
              <a:t>STEP1：データの用意と前処理</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STEP2：学習モデルの選択</a:t>
            </a: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STEP3：データを入れて学習</a:t>
            </a: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STEP4</a:t>
            </a:r>
            <a:r>
              <a:rPr lang="ja-JP" altLang="en-US" sz="1200" b="1">
                <a:solidFill>
                  <a:schemeClr val="tx1"/>
                </a:solidFill>
                <a:latin typeface="Hiragino Kaku Gothic Pro W3" panose="020B0300000000000000" pitchFamily="34" charset="-128"/>
                <a:ea typeface="Hiragino Kaku Gothic Pro W3" panose="020B0300000000000000" pitchFamily="34" charset="-128"/>
              </a:rPr>
              <a:t>：学習結果の図示</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altLang="ja-JP" sz="1200" b="1" dirty="0">
                <a:solidFill>
                  <a:schemeClr val="tx1"/>
                </a:solidFill>
                <a:latin typeface="Hiragino Kaku Gothic Pro W3" panose="020B0300000000000000" pitchFamily="34" charset="-128"/>
                <a:ea typeface="Hiragino Kaku Gothic Pro W3" panose="020B0300000000000000" pitchFamily="34" charset="-128"/>
              </a:rPr>
              <a:t>STEP5</a:t>
            </a:r>
            <a:r>
              <a:rPr lang="ja-JP" altLang="en-US" sz="1200" b="1">
                <a:solidFill>
                  <a:schemeClr val="tx1"/>
                </a:solidFill>
                <a:latin typeface="Hiragino Kaku Gothic Pro W3" panose="020B0300000000000000" pitchFamily="34" charset="-128"/>
                <a:ea typeface="Hiragino Kaku Gothic Pro W3" panose="020B0300000000000000" pitchFamily="34" charset="-128"/>
              </a:rPr>
              <a:t>：モデルの評価</a:t>
            </a:r>
            <a:endParaRPr lang="en-US" altLang="ja-JP" sz="1200" b="1" dirty="0">
              <a:solidFill>
                <a:schemeClr val="tx1"/>
              </a:solidFill>
              <a:latin typeface="Hiragino Kaku Gothic Pro W3" panose="020B0300000000000000" pitchFamily="34" charset="-128"/>
              <a:ea typeface="Hiragino Kaku Gothic Pro W3" panose="020B0300000000000000" pitchFamily="34" charset="-128"/>
            </a:endParaRPr>
          </a:p>
          <a:p>
            <a:pPr marL="92075" indent="-41275" algn="l">
              <a:defRPr sz="4500"/>
            </a:pPr>
            <a:r>
              <a:rPr lang="en-US" sz="1200" b="1" dirty="0">
                <a:solidFill>
                  <a:schemeClr val="tx1"/>
                </a:solidFill>
                <a:latin typeface="Hiragino Kaku Gothic Pro W3" panose="020B0300000000000000" pitchFamily="34" charset="-128"/>
                <a:ea typeface="Hiragino Kaku Gothic Pro W3" panose="020B0300000000000000" pitchFamily="34" charset="-128"/>
              </a:rPr>
              <a:t>STEP6</a:t>
            </a:r>
            <a:r>
              <a:rPr lang="ja-JP" altLang="en-US" sz="1200" b="1">
                <a:solidFill>
                  <a:schemeClr val="tx1"/>
                </a:solidFill>
                <a:latin typeface="Hiragino Kaku Gothic Pro W3" panose="020B0300000000000000" pitchFamily="34" charset="-128"/>
                <a:ea typeface="Hiragino Kaku Gothic Pro W3" panose="020B0300000000000000" pitchFamily="34" charset="-128"/>
              </a:rPr>
              <a:t>：予測</a:t>
            </a:r>
            <a:endParaRPr sz="1200" b="1"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420878530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501CC-05A8-7023-1FE0-27B8E6D06A30}"/>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A5CDAC5A-0E58-0B47-C0E4-B57E3F937485}"/>
              </a:ext>
            </a:extLst>
          </p:cNvPr>
          <p:cNvSpPr/>
          <p:nvPr/>
        </p:nvSpPr>
        <p:spPr>
          <a:xfrm>
            <a:off x="304800" y="3714750"/>
            <a:ext cx="8743122" cy="12954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3F69BC03-E163-8538-2883-8B914EAFCF98}"/>
              </a:ext>
            </a:extLst>
          </p:cNvPr>
          <p:cNvSpPr txBox="1"/>
          <p:nvPr/>
        </p:nvSpPr>
        <p:spPr>
          <a:xfrm>
            <a:off x="152400" y="590550"/>
            <a:ext cx="1577355" cy="34624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dirty="0">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DB3E2E74-910A-E6E0-D2AD-5BD78BA59D6A}"/>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dirty="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dirty="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dirty="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dirty="0">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dirty="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dirty="0">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dirty="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dirty="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dirty="0" err="1">
                <a:solidFill>
                  <a:srgbClr val="0070C0"/>
                </a:solidFill>
                <a:latin typeface="Meiryo" panose="020B0604030504040204" pitchFamily="34" charset="-128"/>
                <a:ea typeface="Meiryo" panose="020B0604030504040204" pitchFamily="34" charset="-128"/>
              </a:rPr>
              <a:t>x_train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dirty="0" err="1">
                <a:solidFill>
                  <a:srgbClr val="0070C0"/>
                </a:solidFill>
                <a:latin typeface="Meiryo" panose="020B0604030504040204" pitchFamily="34" charset="-128"/>
                <a:ea typeface="Meiryo" panose="020B0604030504040204" pitchFamily="34" charset="-128"/>
              </a:rPr>
              <a:t>y_train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u="sng" dirty="0">
                <a:latin typeface="Meiryo" panose="020B0604030504040204" pitchFamily="34" charset="-128"/>
                <a:ea typeface="Meiryo" panose="020B0604030504040204" pitchFamily="34" charset="-128"/>
              </a:rPr>
              <a:t>STEP1-3</a:t>
            </a:r>
            <a:r>
              <a:rPr lang="ja-JP" altLang="en-US" sz="1600" b="1" u="sng">
                <a:latin typeface="Meiryo" panose="020B0604030504040204" pitchFamily="34" charset="-128"/>
                <a:ea typeface="Meiryo" panose="020B0604030504040204" pitchFamily="34" charset="-128"/>
              </a:rPr>
              <a:t>の配列をランダムにシャッフルして、</a:t>
            </a:r>
            <a:r>
              <a:rPr lang="en" altLang="ja-JP" sz="1600" b="1" u="sng" dirty="0" err="1">
                <a:latin typeface="Meiryo" panose="020B0604030504040204" pitchFamily="34" charset="-128"/>
                <a:ea typeface="Meiryo" panose="020B0604030504040204" pitchFamily="34" charset="-128"/>
              </a:rPr>
              <a:t>x_train</a:t>
            </a:r>
            <a:r>
              <a:rPr lang="en"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特徴量データ</a:t>
            </a:r>
            <a:r>
              <a:rPr lang="en-US"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と</a:t>
            </a:r>
            <a:r>
              <a:rPr lang="en" altLang="ja-JP" sz="1600" b="1" u="sng" dirty="0" err="1">
                <a:latin typeface="Meiryo" panose="020B0604030504040204" pitchFamily="34" charset="-128"/>
                <a:ea typeface="Meiryo" panose="020B0604030504040204" pitchFamily="34" charset="-128"/>
              </a:rPr>
              <a:t>y_train</a:t>
            </a:r>
            <a:r>
              <a:rPr lang="en"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正解データ</a:t>
            </a:r>
            <a:r>
              <a:rPr lang="en-US"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を作成</a:t>
            </a:r>
            <a:endParaRPr lang="en-US" altLang="ja-JP" sz="1600" b="1" u="sng" dirty="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b="1" u="sng" dirty="0" err="1">
                <a:latin typeface="Meiryo" panose="020B0604030504040204" pitchFamily="34" charset="-128"/>
                <a:ea typeface="Meiryo" panose="020B0604030504040204" pitchFamily="34" charset="-128"/>
              </a:rPr>
              <a:t>x_train</a:t>
            </a:r>
            <a:r>
              <a:rPr lang="ja-JP" altLang="en-US" sz="1600" b="1" u="sng">
                <a:latin typeface="Meiryo" panose="020B0604030504040204" pitchFamily="34" charset="-128"/>
                <a:ea typeface="Meiryo" panose="020B0604030504040204" pitchFamily="34" charset="-128"/>
              </a:rPr>
              <a:t>は</a:t>
            </a:r>
            <a:r>
              <a:rPr lang="en-US" altLang="ja-JP" sz="1600" b="1" u="sng" dirty="0">
                <a:latin typeface="Meiryo" panose="020B0604030504040204" pitchFamily="34" charset="-128"/>
                <a:ea typeface="Meiryo" panose="020B0604030504040204" pitchFamily="34" charset="-128"/>
              </a:rPr>
              <a:t>(232,64,64,1)</a:t>
            </a:r>
            <a:r>
              <a:rPr lang="ja-JP" altLang="en-US" sz="1600" b="1" u="sng">
                <a:latin typeface="Meiryo" panose="020B0604030504040204" pitchFamily="34" charset="-128"/>
                <a:ea typeface="Meiryo" panose="020B0604030504040204" pitchFamily="34" charset="-128"/>
              </a:rPr>
              <a:t>、</a:t>
            </a:r>
            <a:r>
              <a:rPr lang="en-US" altLang="ja-JP" sz="1600" b="1" u="sng" dirty="0" err="1">
                <a:latin typeface="Meiryo" panose="020B0604030504040204" pitchFamily="34" charset="-128"/>
                <a:ea typeface="Meiryo" panose="020B0604030504040204" pitchFamily="34" charset="-128"/>
              </a:rPr>
              <a:t>y_train</a:t>
            </a:r>
            <a:r>
              <a:rPr lang="ja-JP" altLang="en-US" sz="1600" b="1" u="sng">
                <a:latin typeface="Meiryo" panose="020B0604030504040204" pitchFamily="34" charset="-128"/>
                <a:ea typeface="Meiryo" panose="020B0604030504040204" pitchFamily="34" charset="-128"/>
              </a:rPr>
              <a:t>は</a:t>
            </a:r>
            <a:r>
              <a:rPr lang="en-US" altLang="ja-JP" sz="1600" b="1" u="sng" dirty="0">
                <a:latin typeface="Meiryo" panose="020B0604030504040204" pitchFamily="34" charset="-128"/>
                <a:ea typeface="Meiryo" panose="020B0604030504040204" pitchFamily="34" charset="-128"/>
              </a:rPr>
              <a:t>(232,1)</a:t>
            </a:r>
            <a:r>
              <a:rPr lang="ja-JP" altLang="en-US" sz="1600" b="1" u="sng">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E8D09DA8-B9FB-D5BF-BD06-5732C44FC8E7}"/>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2ADF2589-C528-9064-71C7-D5D676D5AC38}"/>
              </a:ext>
            </a:extLst>
          </p:cNvPr>
          <p:cNvSpPr>
            <a:spLocks noGrp="1"/>
          </p:cNvSpPr>
          <p:nvPr>
            <p:ph type="sldNum" sz="quarter" idx="2"/>
          </p:nvPr>
        </p:nvSpPr>
        <p:spPr/>
        <p:txBody>
          <a:bodyPr/>
          <a:lstStyle/>
          <a:p>
            <a:fld id="{86CB4B4D-7CA3-9044-876B-883B54F8677D}" type="slidenum">
              <a:rPr lang="en-US" altLang="ja-JP" smtClean="0"/>
              <a:t>98</a:t>
            </a:fld>
            <a:endParaRPr lang="ja-JP" altLang="en-US"/>
          </a:p>
        </p:txBody>
      </p:sp>
    </p:spTree>
    <p:extLst>
      <p:ext uri="{BB962C8B-B14F-4D97-AF65-F5344CB8AC3E}">
        <p14:creationId xmlns:p14="http://schemas.microsoft.com/office/powerpoint/2010/main" val="2491611972"/>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C6C3-F29A-5210-F345-D4A62FE86402}"/>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9FD6AD14-9649-8491-3F88-1BBC5F4DA79B}"/>
              </a:ext>
            </a:extLst>
          </p:cNvPr>
          <p:cNvSpPr/>
          <p:nvPr/>
        </p:nvSpPr>
        <p:spPr>
          <a:xfrm>
            <a:off x="304800" y="3714750"/>
            <a:ext cx="8743122" cy="1295400"/>
          </a:xfrm>
          <a:prstGeom prst="rect">
            <a:avLst/>
          </a:prstGeom>
          <a:solidFill>
            <a:srgbClr val="FDEEEC">
              <a:alpha val="808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前処理のゴール">
            <a:extLst>
              <a:ext uri="{FF2B5EF4-FFF2-40B4-BE49-F238E27FC236}">
                <a16:creationId xmlns:a16="http://schemas.microsoft.com/office/drawing/2014/main" id="{A9CFD229-7C72-8FCF-9CD6-34CD4A9D7270}"/>
              </a:ext>
            </a:extLst>
          </p:cNvPr>
          <p:cNvSpPr txBox="1"/>
          <p:nvPr/>
        </p:nvSpPr>
        <p:spPr>
          <a:xfrm>
            <a:off x="152400" y="590550"/>
            <a:ext cx="1577355" cy="34624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000" b="1">
                <a:solidFill>
                  <a:schemeClr val="tx1"/>
                </a:solidFill>
                <a:latin typeface="Meiryo" panose="020B0604030504040204" pitchFamily="34" charset="-128"/>
                <a:ea typeface="Meiryo" panose="020B0604030504040204" pitchFamily="34" charset="-128"/>
              </a:rPr>
              <a:t>前処理の手順</a:t>
            </a:r>
            <a:endParaRPr sz="2000" b="1" dirty="0">
              <a:solidFill>
                <a:schemeClr val="tx1"/>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55D7D59A-CFDB-5153-9744-52E986BBC858}"/>
              </a:ext>
            </a:extLst>
          </p:cNvPr>
          <p:cNvSpPr txBox="1"/>
          <p:nvPr/>
        </p:nvSpPr>
        <p:spPr>
          <a:xfrm>
            <a:off x="399222" y="911123"/>
            <a:ext cx="8648700" cy="41996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rPr>
              <a:t>STEP1-1</a:t>
            </a:r>
            <a:r>
              <a:rPr lang="ja-JP" altLang="en-US" sz="1600" b="1">
                <a:solidFill>
                  <a:srgbClr val="0070C0"/>
                </a:solidFill>
                <a:latin typeface="Meiryo" panose="020B0604030504040204" pitchFamily="34" charset="-128"/>
                <a:ea typeface="Meiryo" panose="020B0604030504040204" pitchFamily="34" charset="-128"/>
              </a:rPr>
              <a:t>　画像ファイル名を取得　</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のフォルダからファイル名を取得して配列にして変数に代入</a:t>
            </a:r>
            <a:endParaRPr lang="en-US" altLang="ja-JP" sz="1600" dirty="0">
              <a:solidFill>
                <a:srgbClr val="000000"/>
              </a:solidFill>
              <a:latin typeface="Meiryo" panose="020B0604030504040204" pitchFamily="34" charset="-128"/>
              <a:ea typeface="Meiryo" panose="020B0604030504040204" pitchFamily="34" charset="-128"/>
              <a:cs typeface="ヒラギノ角ゴ ProN W6"/>
              <a:sym typeface="ヒラギノ角ゴ ProN W6"/>
            </a:endParaRPr>
          </a:p>
          <a:p>
            <a:pPr marL="274638" indent="-176213"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画像ファイル数が</a:t>
            </a:r>
            <a:r>
              <a:rPr lang="en-US" altLang="ja-JP" sz="1600" dirty="0">
                <a:latin typeface="Meiryo" panose="020B0604030504040204" pitchFamily="34" charset="-128"/>
                <a:ea typeface="Meiryo" panose="020B0604030504040204" pitchFamily="34" charset="-128"/>
              </a:rPr>
              <a:t>116</a:t>
            </a:r>
            <a:r>
              <a:rPr lang="ja-JP" altLang="en-US" sz="1600">
                <a:latin typeface="Meiryo" panose="020B0604030504040204" pitchFamily="34" charset="-128"/>
                <a:ea typeface="Meiryo" panose="020B0604030504040204" pitchFamily="34" charset="-128"/>
              </a:rPr>
              <a:t>枚ずつ</a:t>
            </a:r>
            <a:r>
              <a:rPr lang="en-US" altLang="ja-JP" sz="1600" dirty="0">
                <a:latin typeface="Meiryo" panose="020B0604030504040204" pitchFamily="34" charset="-128"/>
                <a:ea typeface="Meiryo" panose="020B0604030504040204" pitchFamily="34" charset="-128"/>
              </a:rPr>
              <a:t>(Healthy</a:t>
            </a:r>
            <a:r>
              <a:rPr lang="ja-JP" altLang="en-US" sz="1600">
                <a:latin typeface="Meiryo" panose="020B0604030504040204" pitchFamily="34" charset="-128"/>
                <a:ea typeface="Meiryo" panose="020B0604030504040204" pitchFamily="34" charset="-128"/>
              </a:rPr>
              <a:t>と</a:t>
            </a:r>
            <a:r>
              <a:rPr lang="en-US" altLang="ja-JP" sz="1600" dirty="0">
                <a:latin typeface="Meiryo" panose="020B0604030504040204" pitchFamily="34" charset="-128"/>
                <a:ea typeface="Meiryo" panose="020B0604030504040204" pitchFamily="34" charset="-128"/>
              </a:rPr>
              <a:t>Covid19)</a:t>
            </a:r>
            <a:r>
              <a:rPr lang="ja-JP" altLang="en-US" sz="1600">
                <a:latin typeface="Meiryo" panose="020B0604030504040204" pitchFamily="34" charset="-128"/>
                <a:ea typeface="Meiryo" panose="020B0604030504040204" pitchFamily="34" charset="-128"/>
              </a:rPr>
              <a:t>で計</a:t>
            </a:r>
            <a:r>
              <a:rPr lang="en-US" altLang="ja-JP" sz="1600" dirty="0">
                <a:latin typeface="Meiryo" panose="020B0604030504040204" pitchFamily="34" charset="-128"/>
                <a:ea typeface="Meiryo" panose="020B0604030504040204" pitchFamily="34" charset="-128"/>
              </a:rPr>
              <a:t>232</a:t>
            </a:r>
            <a:r>
              <a:rPr lang="ja-JP" altLang="en-US" sz="1600">
                <a:latin typeface="Meiryo" panose="020B0604030504040204" pitchFamily="34" charset="-128"/>
                <a:ea typeface="Meiryo" panose="020B0604030504040204" pitchFamily="34" charset="-128"/>
              </a:rPr>
              <a:t>枚であることの確認</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STEP1-2</a:t>
            </a:r>
            <a:r>
              <a:rPr lang="ja-JP" altLang="en-US" sz="1600" b="1">
                <a:solidFill>
                  <a:srgbClr val="0070C0"/>
                </a:solidFill>
                <a:latin typeface="Meiryo" panose="020B0604030504040204" pitchFamily="34" charset="-128"/>
                <a:ea typeface="Meiryo" panose="020B0604030504040204" pitchFamily="34" charset="-128"/>
                <a:cs typeface="ヒラギノ角ゴ ProN W6"/>
                <a:sym typeface="ヒラギノ角ゴ ProN W6"/>
              </a:rPr>
              <a:t>　</a:t>
            </a:r>
            <a:r>
              <a:rPr lang="en-US" altLang="ja-JP" sz="1600" b="1" dirty="0">
                <a:solidFill>
                  <a:srgbClr val="0070C0"/>
                </a:solidFill>
                <a:latin typeface="Meiryo" panose="020B0604030504040204" pitchFamily="34" charset="-128"/>
                <a:ea typeface="Meiryo" panose="020B0604030504040204" pitchFamily="34" charset="-128"/>
              </a:rPr>
              <a:t>(232,64,64,1)</a:t>
            </a:r>
            <a:r>
              <a:rPr lang="ja-JP" altLang="en-US" sz="1600" b="1">
                <a:solidFill>
                  <a:srgbClr val="0070C0"/>
                </a:solidFill>
                <a:latin typeface="Meiryo" panose="020B0604030504040204" pitchFamily="34" charset="-128"/>
                <a:ea typeface="Meiryo" panose="020B0604030504040204" pitchFamily="34" charset="-128"/>
              </a:rPr>
              <a:t>の配列をあらかじめ作成</a:t>
            </a:r>
            <a:endParaRPr lang="en-US" altLang="ja-JP" sz="1600" b="1" dirty="0">
              <a:solidFill>
                <a:srgbClr val="0070C0"/>
              </a:solidFill>
              <a:latin typeface="Meiryo" panose="020B0604030504040204" pitchFamily="34" charset="-128"/>
              <a:ea typeface="Meiryo" panose="020B0604030504040204" pitchFamily="34" charset="-128"/>
            </a:endParaRPr>
          </a:p>
          <a:p>
            <a:pPr marL="274638" indent="-176213" algn="l" defTabSz="309563" rtl="0" hangingPunct="0">
              <a:lnSpc>
                <a:spcPct val="130000"/>
              </a:lnSpc>
              <a:buFont typeface="Wingdings" pitchFamily="2" charset="2"/>
              <a:buChar char="l"/>
            </a:pPr>
            <a:r>
              <a:rPr lang="ja-JP" altLang="en-US" sz="1600">
                <a:solidFill>
                  <a:srgbClr val="000000"/>
                </a:solidFill>
                <a:latin typeface="Meiryo" panose="020B0604030504040204" pitchFamily="34" charset="-128"/>
                <a:ea typeface="Meiryo" panose="020B0604030504040204" pitchFamily="34" charset="-128"/>
                <a:sym typeface="ヒラギノ角ゴ ProN W6"/>
              </a:rPr>
              <a:t>中身が</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0</a:t>
            </a:r>
            <a:r>
              <a:rPr lang="ja-JP" altLang="en-US" sz="1600">
                <a:solidFill>
                  <a:srgbClr val="000000"/>
                </a:solidFill>
                <a:latin typeface="Meiryo" panose="020B0604030504040204" pitchFamily="34" charset="-128"/>
                <a:ea typeface="Meiryo" panose="020B0604030504040204" pitchFamily="34" charset="-128"/>
                <a:sym typeface="ヒラギノ角ゴ ProN W6"/>
              </a:rPr>
              <a:t>の配列を作成する</a:t>
            </a:r>
            <a:r>
              <a:rPr lang="en-US" altLang="ja-JP" sz="1600" dirty="0">
                <a:solidFill>
                  <a:srgbClr val="000000"/>
                </a:solidFill>
                <a:latin typeface="Meiryo" panose="020B0604030504040204" pitchFamily="34" charset="-128"/>
                <a:ea typeface="Meiryo" panose="020B0604030504040204" pitchFamily="34" charset="-128"/>
                <a:sym typeface="ヒラギノ角ゴ ProN W6"/>
              </a:rPr>
              <a:t> (232</a:t>
            </a:r>
            <a:r>
              <a:rPr lang="ja-JP" altLang="en-US" sz="1600">
                <a:solidFill>
                  <a:srgbClr val="000000"/>
                </a:solidFill>
                <a:latin typeface="Meiryo" panose="020B0604030504040204" pitchFamily="34" charset="-128"/>
                <a:ea typeface="Meiryo" panose="020B0604030504040204" pitchFamily="34" charset="-128"/>
                <a:sym typeface="ヒラギノ角ゴ ProN W6"/>
              </a:rPr>
              <a:t>枚画像データを</a:t>
            </a:r>
            <a:r>
              <a:rPr lang="en-US" altLang="ja-JP" sz="1600" dirty="0">
                <a:latin typeface="Meiryo" panose="020B0604030504040204" pitchFamily="34" charset="-128"/>
                <a:ea typeface="Meiryo" panose="020B0604030504040204" pitchFamily="34" charset="-128"/>
              </a:rPr>
              <a:t>64×64</a:t>
            </a:r>
            <a:r>
              <a:rPr lang="ja-JP" altLang="en-US" sz="1600">
                <a:latin typeface="Meiryo" panose="020B0604030504040204" pitchFamily="34" charset="-128"/>
                <a:ea typeface="Meiryo" panose="020B0604030504040204" pitchFamily="34" charset="-128"/>
              </a:rPr>
              <a:t>の白黒で読み込むため</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 </a:t>
            </a:r>
            <a:endParaRPr lang="en-US" altLang="ja-JP" sz="1600" dirty="0">
              <a:latin typeface="Meiryo" panose="020B0604030504040204" pitchFamily="34" charset="-128"/>
              <a:ea typeface="Meiryo" panose="020B0604030504040204" pitchFamily="34" charset="-128"/>
            </a:endParaRPr>
          </a:p>
          <a:p>
            <a:pPr algn="l" defTabSz="309563" rtl="0" hangingPunct="0">
              <a:lnSpc>
                <a:spcPct val="130000"/>
              </a:lnSpc>
            </a:pPr>
            <a:endParaRPr lang="en-US" altLang="ja-JP" sz="800" b="1" dirty="0">
              <a:solidFill>
                <a:srgbClr val="0070C0"/>
              </a:solidFill>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STEP1-3 </a:t>
            </a:r>
            <a:r>
              <a:rPr lang="ja-JP" altLang="en-US" sz="1600" b="1">
                <a:solidFill>
                  <a:srgbClr val="0070C0"/>
                </a:solidFill>
                <a:latin typeface="Meiryo" panose="020B0604030504040204" pitchFamily="34" charset="-128"/>
                <a:ea typeface="Meiryo" panose="020B0604030504040204" pitchFamily="34" charset="-128"/>
              </a:rPr>
              <a:t>画像ファイルの読み込みと配列への代入</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gn="l" defTabSz="309563" rtl="0" hangingPunct="0">
              <a:lnSpc>
                <a:spcPct val="130000"/>
              </a:lnSpc>
              <a:buFont typeface="Wingdings" pitchFamily="2" charset="2"/>
              <a:buChar char="l"/>
            </a:pPr>
            <a:r>
              <a:rPr lang="ja-JP" altLang="en-US" sz="1600">
                <a:latin typeface="Meiryo" panose="020B0604030504040204" pitchFamily="34" charset="-128"/>
                <a:ea typeface="Meiryo" panose="020B0604030504040204" pitchFamily="34" charset="-128"/>
              </a:rPr>
              <a:t>画像ファイルを順に読み込み</a:t>
            </a:r>
            <a:r>
              <a:rPr lang="en-US" altLang="ja-JP" sz="1600" dirty="0">
                <a:latin typeface="Meiryo" panose="020B0604030504040204" pitchFamily="34" charset="-128"/>
                <a:ea typeface="Meiryo" panose="020B0604030504040204" pitchFamily="34" charset="-128"/>
              </a:rPr>
              <a:t>STEP1-2</a:t>
            </a:r>
            <a:r>
              <a:rPr lang="ja-JP" altLang="en-US" sz="1600">
                <a:latin typeface="Meiryo" panose="020B0604030504040204" pitchFamily="34" charset="-128"/>
                <a:ea typeface="Meiryo" panose="020B0604030504040204" pitchFamily="34" charset="-128"/>
              </a:rPr>
              <a:t>で作成した配列に代入</a:t>
            </a:r>
            <a:r>
              <a:rPr lang="en-US" altLang="ja-JP" sz="1600" dirty="0">
                <a:latin typeface="Meiryo" panose="020B0604030504040204" pitchFamily="34" charset="-128"/>
                <a:ea typeface="Meiryo" panose="020B0604030504040204" pitchFamily="34" charset="-128"/>
              </a:rPr>
              <a:t>(Covid19=1, Healthy=0)</a:t>
            </a:r>
          </a:p>
          <a:p>
            <a:pPr algn="l" defTabSz="309563" rtl="0" hangingPunct="0">
              <a:lnSpc>
                <a:spcPct val="130000"/>
              </a:lnSpc>
            </a:pPr>
            <a:endParaRPr lang="en-US" altLang="ja-JP" sz="800" dirty="0">
              <a:latin typeface="Meiryo" panose="020B0604030504040204" pitchFamily="34" charset="-128"/>
              <a:ea typeface="Meiryo" panose="020B0604030504040204" pitchFamily="34" charset="-128"/>
            </a:endParaRPr>
          </a:p>
          <a:p>
            <a:pPr algn="l" defTabSz="309563" rtl="0" hangingPunct="0">
              <a:lnSpc>
                <a:spcPct val="130000"/>
              </a:lnSpc>
            </a:pPr>
            <a:r>
              <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rPr>
              <a:t>STEP1-4 </a:t>
            </a:r>
            <a:r>
              <a:rPr lang="en" altLang="ja-JP" sz="1600" b="1" dirty="0" err="1">
                <a:solidFill>
                  <a:srgbClr val="0070C0"/>
                </a:solidFill>
                <a:latin typeface="Meiryo" panose="020B0604030504040204" pitchFamily="34" charset="-128"/>
                <a:ea typeface="Meiryo" panose="020B0604030504040204" pitchFamily="34" charset="-128"/>
              </a:rPr>
              <a:t>x_train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特徴量</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と</a:t>
            </a:r>
            <a:r>
              <a:rPr lang="en" altLang="ja-JP" sz="1600" b="1" dirty="0" err="1">
                <a:solidFill>
                  <a:srgbClr val="0070C0"/>
                </a:solidFill>
                <a:latin typeface="Meiryo" panose="020B0604030504040204" pitchFamily="34" charset="-128"/>
                <a:ea typeface="Meiryo" panose="020B0604030504040204" pitchFamily="34" charset="-128"/>
              </a:rPr>
              <a:t>y_train</a:t>
            </a:r>
            <a:r>
              <a:rPr lang="en"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正解</a:t>
            </a:r>
            <a:r>
              <a:rPr lang="en-US" altLang="ja-JP" sz="1600" b="1" dirty="0">
                <a:solidFill>
                  <a:srgbClr val="0070C0"/>
                </a:solidFill>
                <a:latin typeface="Meiryo" panose="020B0604030504040204" pitchFamily="34" charset="-128"/>
                <a:ea typeface="Meiryo" panose="020B0604030504040204" pitchFamily="34" charset="-128"/>
              </a:rPr>
              <a:t>)</a:t>
            </a:r>
            <a:r>
              <a:rPr lang="ja-JP" altLang="en-US" sz="1600" b="1">
                <a:solidFill>
                  <a:srgbClr val="0070C0"/>
                </a:solidFill>
                <a:latin typeface="Meiryo" panose="020B0604030504040204" pitchFamily="34" charset="-128"/>
                <a:ea typeface="Meiryo" panose="020B0604030504040204" pitchFamily="34" charset="-128"/>
              </a:rPr>
              <a:t>を作成</a:t>
            </a:r>
            <a:endParaRPr lang="en-US" altLang="ja-JP" sz="1600" b="1" dirty="0">
              <a:solidFill>
                <a:srgbClr val="0070C0"/>
              </a:solidFill>
              <a:latin typeface="Meiryo" panose="020B0604030504040204" pitchFamily="34" charset="-128"/>
              <a:ea typeface="Meiryo" panose="020B0604030504040204" pitchFamily="34" charset="-128"/>
              <a:cs typeface="ヒラギノ角ゴ ProN W6"/>
              <a:sym typeface="ヒラギノ角ゴ ProN W6"/>
            </a:endParaRPr>
          </a:p>
          <a:p>
            <a:pPr marL="285750" indent="-187325">
              <a:lnSpc>
                <a:spcPct val="130000"/>
              </a:lnSpc>
              <a:buFont typeface="Wingdings" pitchFamily="2" charset="2"/>
              <a:buChar char="l"/>
            </a:pPr>
            <a:r>
              <a:rPr lang="en-US" altLang="ja-JP" sz="1600" b="1" u="sng" dirty="0">
                <a:latin typeface="Meiryo" panose="020B0604030504040204" pitchFamily="34" charset="-128"/>
                <a:ea typeface="Meiryo" panose="020B0604030504040204" pitchFamily="34" charset="-128"/>
              </a:rPr>
              <a:t>STEP1-3</a:t>
            </a:r>
            <a:r>
              <a:rPr lang="ja-JP" altLang="en-US" sz="1600" b="1" u="sng">
                <a:latin typeface="Meiryo" panose="020B0604030504040204" pitchFamily="34" charset="-128"/>
                <a:ea typeface="Meiryo" panose="020B0604030504040204" pitchFamily="34" charset="-128"/>
              </a:rPr>
              <a:t>の配列をランダムにシャッフルして、</a:t>
            </a:r>
            <a:r>
              <a:rPr lang="en" altLang="ja-JP" sz="1600" b="1" u="sng" dirty="0" err="1">
                <a:latin typeface="Meiryo" panose="020B0604030504040204" pitchFamily="34" charset="-128"/>
                <a:ea typeface="Meiryo" panose="020B0604030504040204" pitchFamily="34" charset="-128"/>
              </a:rPr>
              <a:t>x_train</a:t>
            </a:r>
            <a:r>
              <a:rPr lang="en"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特徴量データ</a:t>
            </a:r>
            <a:r>
              <a:rPr lang="en-US"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と</a:t>
            </a:r>
            <a:r>
              <a:rPr lang="en" altLang="ja-JP" sz="1600" b="1" u="sng" dirty="0" err="1">
                <a:latin typeface="Meiryo" panose="020B0604030504040204" pitchFamily="34" charset="-128"/>
                <a:ea typeface="Meiryo" panose="020B0604030504040204" pitchFamily="34" charset="-128"/>
              </a:rPr>
              <a:t>y_train</a:t>
            </a:r>
            <a:r>
              <a:rPr lang="en"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正解データ</a:t>
            </a:r>
            <a:r>
              <a:rPr lang="en-US" altLang="ja-JP" sz="1600" b="1" u="sng" dirty="0">
                <a:latin typeface="Meiryo" panose="020B0604030504040204" pitchFamily="34" charset="-128"/>
                <a:ea typeface="Meiryo" panose="020B0604030504040204" pitchFamily="34" charset="-128"/>
              </a:rPr>
              <a:t>)</a:t>
            </a:r>
            <a:r>
              <a:rPr lang="ja-JP" altLang="en-US" sz="1600" b="1" u="sng">
                <a:latin typeface="Meiryo" panose="020B0604030504040204" pitchFamily="34" charset="-128"/>
                <a:ea typeface="Meiryo" panose="020B0604030504040204" pitchFamily="34" charset="-128"/>
              </a:rPr>
              <a:t>を作成</a:t>
            </a:r>
            <a:endParaRPr lang="en-US" altLang="ja-JP" sz="1600" b="1" u="sng" dirty="0">
              <a:latin typeface="Meiryo" panose="020B0604030504040204" pitchFamily="34" charset="-128"/>
              <a:ea typeface="Meiryo" panose="020B0604030504040204" pitchFamily="34" charset="-128"/>
            </a:endParaRPr>
          </a:p>
          <a:p>
            <a:pPr marL="285750" indent="-187325">
              <a:lnSpc>
                <a:spcPct val="130000"/>
              </a:lnSpc>
              <a:buFont typeface="Wingdings" pitchFamily="2" charset="2"/>
              <a:buChar char="l"/>
            </a:pPr>
            <a:r>
              <a:rPr lang="en-US" altLang="ja-JP" sz="1600" b="1" u="sng" dirty="0" err="1">
                <a:latin typeface="Meiryo" panose="020B0604030504040204" pitchFamily="34" charset="-128"/>
                <a:ea typeface="Meiryo" panose="020B0604030504040204" pitchFamily="34" charset="-128"/>
              </a:rPr>
              <a:t>x_train</a:t>
            </a:r>
            <a:r>
              <a:rPr lang="ja-JP" altLang="en-US" sz="1600" b="1" u="sng">
                <a:latin typeface="Meiryo" panose="020B0604030504040204" pitchFamily="34" charset="-128"/>
                <a:ea typeface="Meiryo" panose="020B0604030504040204" pitchFamily="34" charset="-128"/>
              </a:rPr>
              <a:t>は</a:t>
            </a:r>
            <a:r>
              <a:rPr lang="en-US" altLang="ja-JP" sz="1600" b="1" u="sng" dirty="0">
                <a:latin typeface="Meiryo" panose="020B0604030504040204" pitchFamily="34" charset="-128"/>
                <a:ea typeface="Meiryo" panose="020B0604030504040204" pitchFamily="34" charset="-128"/>
              </a:rPr>
              <a:t>(232,64,64,1)</a:t>
            </a:r>
            <a:r>
              <a:rPr lang="ja-JP" altLang="en-US" sz="1600" b="1" u="sng">
                <a:latin typeface="Meiryo" panose="020B0604030504040204" pitchFamily="34" charset="-128"/>
                <a:ea typeface="Meiryo" panose="020B0604030504040204" pitchFamily="34" charset="-128"/>
              </a:rPr>
              <a:t>、</a:t>
            </a:r>
            <a:r>
              <a:rPr lang="en-US" altLang="ja-JP" sz="1600" b="1" u="sng" dirty="0" err="1">
                <a:latin typeface="Meiryo" panose="020B0604030504040204" pitchFamily="34" charset="-128"/>
                <a:ea typeface="Meiryo" panose="020B0604030504040204" pitchFamily="34" charset="-128"/>
              </a:rPr>
              <a:t>y_train</a:t>
            </a:r>
            <a:r>
              <a:rPr lang="ja-JP" altLang="en-US" sz="1600" b="1" u="sng">
                <a:latin typeface="Meiryo" panose="020B0604030504040204" pitchFamily="34" charset="-128"/>
                <a:ea typeface="Meiryo" panose="020B0604030504040204" pitchFamily="34" charset="-128"/>
              </a:rPr>
              <a:t>は</a:t>
            </a:r>
            <a:r>
              <a:rPr lang="en-US" altLang="ja-JP" sz="1600" b="1" u="sng" dirty="0">
                <a:latin typeface="Meiryo" panose="020B0604030504040204" pitchFamily="34" charset="-128"/>
                <a:ea typeface="Meiryo" panose="020B0604030504040204" pitchFamily="34" charset="-128"/>
              </a:rPr>
              <a:t>(232,1)</a:t>
            </a:r>
            <a:r>
              <a:rPr lang="ja-JP" altLang="en-US" sz="1600" b="1" u="sng">
                <a:latin typeface="Meiryo" panose="020B0604030504040204" pitchFamily="34" charset="-128"/>
                <a:ea typeface="Meiryo" panose="020B0604030504040204" pitchFamily="34" charset="-128"/>
              </a:rPr>
              <a:t>の配列構造をとる</a:t>
            </a:r>
          </a:p>
        </p:txBody>
      </p:sp>
      <p:sp>
        <p:nvSpPr>
          <p:cNvPr id="4" name="ニューラルネットワークとは(軽く復習)">
            <a:extLst>
              <a:ext uri="{FF2B5EF4-FFF2-40B4-BE49-F238E27FC236}">
                <a16:creationId xmlns:a16="http://schemas.microsoft.com/office/drawing/2014/main" id="{D0773A6B-422A-6360-9BED-243F934A20B3}"/>
              </a:ext>
            </a:extLst>
          </p:cNvPr>
          <p:cNvSpPr txBox="1"/>
          <p:nvPr/>
        </p:nvSpPr>
        <p:spPr>
          <a:xfrm>
            <a:off x="0" y="-19050"/>
            <a:ext cx="9144000"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72000" rIns="19050" bIns="72000" anchor="ctr">
            <a:spAutoFit/>
          </a:bodyPr>
          <a:lstStyle>
            <a:lvl1pPr defTabSz="1130300">
              <a:lnSpc>
                <a:spcPct val="100000"/>
              </a:lnSpc>
              <a:defRPr sz="5200">
                <a:solidFill>
                  <a:srgbClr val="FFFFFF"/>
                </a:solidFill>
                <a:latin typeface="Graphik"/>
                <a:ea typeface="Graphik"/>
                <a:cs typeface="Graphik"/>
                <a:sym typeface="Graphik"/>
              </a:defRPr>
            </a:lvl1pPr>
          </a:lstStyle>
          <a:p>
            <a:r>
              <a:rPr lang="ja-JP" altLang="en-US" sz="2400" b="1">
                <a:latin typeface="Meiryo" panose="020B0604030504040204" pitchFamily="34" charset="-128"/>
                <a:ea typeface="Meiryo" panose="020B0604030504040204" pitchFamily="34" charset="-128"/>
              </a:rPr>
              <a:t>深層学習 </a:t>
            </a:r>
            <a:r>
              <a:rPr lang="en-US" altLang="ja-JP" sz="2400" b="1" dirty="0">
                <a:latin typeface="Meiryo" panose="020B0604030504040204" pitchFamily="34" charset="-128"/>
                <a:ea typeface="Meiryo" panose="020B0604030504040204" pitchFamily="34" charset="-128"/>
              </a:rPr>
              <a:t>(</a:t>
            </a:r>
            <a:r>
              <a:rPr lang="ja-JP" altLang="en-US" sz="2400" b="1">
                <a:latin typeface="Meiryo" panose="020B0604030504040204" pitchFamily="34" charset="-128"/>
                <a:ea typeface="Meiryo" panose="020B0604030504040204" pitchFamily="34" charset="-128"/>
              </a:rPr>
              <a:t>画像の分類</a:t>
            </a:r>
            <a:r>
              <a:rPr lang="en-US" altLang="ja-JP" sz="2400" b="1" dirty="0">
                <a:latin typeface="Meiryo" panose="020B0604030504040204" pitchFamily="34" charset="-128"/>
                <a:ea typeface="Meiryo" panose="020B0604030504040204" pitchFamily="34" charset="-128"/>
              </a:rPr>
              <a:t>)</a:t>
            </a:r>
            <a:endParaRPr lang="ja-JP" altLang="en-US" sz="2400" b="1">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2E7A9A67-4CD1-EE51-D8E2-00C5B54DFA31}"/>
              </a:ext>
            </a:extLst>
          </p:cNvPr>
          <p:cNvSpPr>
            <a:spLocks noGrp="1"/>
          </p:cNvSpPr>
          <p:nvPr>
            <p:ph type="sldNum" sz="quarter" idx="2"/>
          </p:nvPr>
        </p:nvSpPr>
        <p:spPr/>
        <p:txBody>
          <a:bodyPr/>
          <a:lstStyle/>
          <a:p>
            <a:fld id="{86CB4B4D-7CA3-9044-876B-883B54F8677D}" type="slidenum">
              <a:rPr lang="en-US" altLang="ja-JP" smtClean="0"/>
              <a:t>99</a:t>
            </a:fld>
            <a:endParaRPr lang="ja-JP" altLang="en-US"/>
          </a:p>
        </p:txBody>
      </p:sp>
      <p:sp>
        <p:nvSpPr>
          <p:cNvPr id="6" name="テキスト ボックス 5">
            <a:extLst>
              <a:ext uri="{FF2B5EF4-FFF2-40B4-BE49-F238E27FC236}">
                <a16:creationId xmlns:a16="http://schemas.microsoft.com/office/drawing/2014/main" id="{65BDB41D-47AA-9779-8302-668752EA0AD0}"/>
              </a:ext>
            </a:extLst>
          </p:cNvPr>
          <p:cNvSpPr txBox="1"/>
          <p:nvPr/>
        </p:nvSpPr>
        <p:spPr>
          <a:xfrm>
            <a:off x="1333137" y="967288"/>
            <a:ext cx="7696200" cy="2646878"/>
          </a:xfrm>
          <a:prstGeom prst="rect">
            <a:avLst/>
          </a:prstGeom>
          <a:solidFill>
            <a:schemeClr val="bg1"/>
          </a:solidFill>
          <a:ln w="25400">
            <a:solidFill>
              <a:srgbClr val="00B050"/>
            </a:solidFill>
          </a:ln>
        </p:spPr>
        <p:txBody>
          <a:bodyPr wrap="square" rtlCol="0">
            <a:spAutoFit/>
          </a:bodyPr>
          <a:lstStyle/>
          <a:p>
            <a:pPr marL="285750" indent="-285750">
              <a:lnSpc>
                <a:spcPct val="150000"/>
              </a:lnSpc>
              <a:buFont typeface="Wingdings" pitchFamily="2" charset="2"/>
              <a:buChar char="l"/>
            </a:pPr>
            <a:r>
              <a:rPr lang="ja-JP" altLang="en-US" sz="1600" b="1">
                <a:solidFill>
                  <a:srgbClr val="00B050"/>
                </a:solidFill>
                <a:effectLst/>
                <a:latin typeface="Courier New" panose="02070309020205020404" pitchFamily="49" charset="0"/>
                <a:ea typeface="Meiryo" panose="020B0604030504040204" pitchFamily="34" charset="-128"/>
                <a:cs typeface="Courier New" panose="02070309020205020404" pitchFamily="49" charset="0"/>
              </a:rPr>
              <a:t>この後の学習で配列</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データを使うが、今は前半が正解０の健康な肺の</a:t>
            </a:r>
            <a:r>
              <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rPr>
              <a:t>X</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線写真、後半が正解</a:t>
            </a:r>
            <a:r>
              <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rPr>
              <a:t>1</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の</a:t>
            </a:r>
            <a:r>
              <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rPr>
              <a:t>covid19</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肺炎の</a:t>
            </a:r>
            <a:r>
              <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rPr>
              <a:t>X</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線写真の並びになっている</a:t>
            </a:r>
            <a:endPar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この後モデルの中で</a:t>
            </a:r>
            <a:r>
              <a:rPr lang="en-US" altLang="ja-JP" sz="1600" b="1" dirty="0" err="1">
                <a:solidFill>
                  <a:srgbClr val="00B050"/>
                </a:solidFill>
                <a:latin typeface="Courier New" panose="02070309020205020404" pitchFamily="49" charset="0"/>
                <a:ea typeface="Meiryo" panose="020B0604030504040204" pitchFamily="34" charset="-128"/>
                <a:cs typeface="Courier New" panose="02070309020205020404" pitchFamily="49" charset="0"/>
              </a:rPr>
              <a:t>validation_split</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をすることになるが、</a:t>
            </a:r>
            <a:r>
              <a:rPr lang="en-US" altLang="ja-JP" sz="1600" b="1" dirty="0" err="1">
                <a:solidFill>
                  <a:srgbClr val="00B050"/>
                </a:solidFill>
                <a:latin typeface="Courier New" panose="02070309020205020404" pitchFamily="49" charset="0"/>
                <a:ea typeface="Meiryo" panose="020B0604030504040204" pitchFamily="34" charset="-128"/>
                <a:cs typeface="Courier New" panose="02070309020205020404" pitchFamily="49" charset="0"/>
              </a:rPr>
              <a:t>train_test_split</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と違い、自動ではシャッフルされないため、後ろ側のデータが</a:t>
            </a:r>
            <a:r>
              <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rPr>
              <a:t>validation</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データになる</a:t>
            </a:r>
            <a:endPar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endParaRPr>
          </a:p>
          <a:p>
            <a:pPr marL="285750" indent="-285750">
              <a:lnSpc>
                <a:spcPct val="150000"/>
              </a:lnSpc>
              <a:buFont typeface="Wingdings" pitchFamily="2" charset="2"/>
              <a:buChar char="l"/>
            </a:pPr>
            <a:r>
              <a:rPr lang="en-US" altLang="ja-JP" sz="1600" b="1" dirty="0">
                <a:solidFill>
                  <a:srgbClr val="00B050"/>
                </a:solidFill>
                <a:latin typeface="Courier New" panose="02070309020205020404" pitchFamily="49" charset="0"/>
                <a:ea typeface="Meiryo" panose="020B0604030504040204" pitchFamily="34" charset="-128"/>
                <a:cs typeface="Courier New" panose="02070309020205020404" pitchFamily="49" charset="0"/>
              </a:rPr>
              <a:t>validation</a:t>
            </a:r>
            <a:r>
              <a:rPr lang="ja-JP" altLang="en-US" sz="1600" b="1">
                <a:solidFill>
                  <a:srgbClr val="00B050"/>
                </a:solidFill>
                <a:latin typeface="Courier New" panose="02070309020205020404" pitchFamily="49" charset="0"/>
                <a:ea typeface="Meiryo" panose="020B0604030504040204" pitchFamily="34" charset="-128"/>
                <a:cs typeface="Courier New" panose="02070309020205020404" pitchFamily="49" charset="0"/>
              </a:rPr>
              <a:t>データが全て正解値１のデータになると予測ができないので、あらかじめ並び替えておく必要がある</a:t>
            </a:r>
            <a:endParaRPr lang="en-US" altLang="ja-JP" sz="1600" b="1" dirty="0">
              <a:solidFill>
                <a:srgbClr val="00B050"/>
              </a:solidFill>
              <a:effectLst/>
              <a:latin typeface="Courier New" panose="02070309020205020404" pitchFamily="49" charset="0"/>
              <a:ea typeface="Meiryo" panose="020B0604030504040204" pitchFamily="34" charset="-128"/>
              <a:cs typeface="Courier New" panose="02070309020205020404" pitchFamily="49" charset="0"/>
            </a:endParaRPr>
          </a:p>
        </p:txBody>
      </p:sp>
    </p:spTree>
    <p:extLst>
      <p:ext uri="{BB962C8B-B14F-4D97-AF65-F5344CB8AC3E}">
        <p14:creationId xmlns:p14="http://schemas.microsoft.com/office/powerpoint/2010/main" val="2635201097"/>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6" ma:contentTypeDescription="新しいドキュメントを作成します。" ma:contentTypeScope="" ma:versionID="cc81f611e112f3e2ed258b6ede35e7bb">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14f8125897bec85f8b10cb04740fcf64"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BE7851-45DB-4F24-999B-517A4253BC07}">
  <ds:schemaRefs>
    <ds:schemaRef ds:uri="http://schemas.microsoft.com/sharepoint/v3/contenttype/forms"/>
  </ds:schemaRefs>
</ds:datastoreItem>
</file>

<file path=customXml/itemProps2.xml><?xml version="1.0" encoding="utf-8"?>
<ds:datastoreItem xmlns:ds="http://schemas.openxmlformats.org/officeDocument/2006/customXml" ds:itemID="{E9EE9D2D-4CE3-4EEE-8310-A75C852D9363}">
  <ds:schemaRefs>
    <ds:schemaRef ds:uri="f06b4c2f-2c82-42f4-a7b1-f551fd148232"/>
    <ds:schemaRef ds:uri="http://schemas.microsoft.com/office/2006/metadata/properties"/>
    <ds:schemaRef ds:uri="http://purl.org/dc/elements/1.1/"/>
    <ds:schemaRef ds:uri="http://schemas.microsoft.com/office/2006/documentManagement/types"/>
    <ds:schemaRef ds:uri="http://purl.org/dc/dcmitype/"/>
    <ds:schemaRef ds:uri="http://schemas.microsoft.com/office/infopath/2007/PartnerControls"/>
    <ds:schemaRef ds:uri="http://purl.org/dc/terms/"/>
    <ds:schemaRef ds:uri="http://schemas.openxmlformats.org/package/2006/metadata/core-properties"/>
    <ds:schemaRef ds:uri="3bedeca0-c2ed-4417-b266-8522ee8d026f"/>
    <ds:schemaRef ds:uri="http://www.w3.org/XML/1998/namespace"/>
  </ds:schemaRefs>
</ds:datastoreItem>
</file>

<file path=customXml/itemProps3.xml><?xml version="1.0" encoding="utf-8"?>
<ds:datastoreItem xmlns:ds="http://schemas.openxmlformats.org/officeDocument/2006/customXml" ds:itemID="{A546921C-434C-475A-9E59-452475E10E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edeca0-c2ed-4417-b266-8522ee8d026f"/>
    <ds:schemaRef ds:uri="f06b4c2f-2c82-42f4-a7b1-f551fd1482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7762</TotalTime>
  <Words>12112</Words>
  <Application>Microsoft Macintosh PowerPoint</Application>
  <PresentationFormat>画面に合わせる (16:9)</PresentationFormat>
  <Paragraphs>1841</Paragraphs>
  <Slides>107</Slides>
  <Notes>61</Notes>
  <HiddenSlides>0</HiddenSlides>
  <MMClips>0</MMClips>
  <ScaleCrop>false</ScaleCrop>
  <HeadingPairs>
    <vt:vector size="6" baseType="variant">
      <vt:variant>
        <vt:lpstr>使用されているフォント</vt:lpstr>
      </vt:variant>
      <vt:variant>
        <vt:i4>16</vt:i4>
      </vt:variant>
      <vt:variant>
        <vt:lpstr>テーマ</vt:lpstr>
      </vt:variant>
      <vt:variant>
        <vt:i4>1</vt:i4>
      </vt:variant>
      <vt:variant>
        <vt:lpstr>スライド タイトル</vt:lpstr>
      </vt:variant>
      <vt:variant>
        <vt:i4>107</vt:i4>
      </vt:variant>
    </vt:vector>
  </HeadingPairs>
  <TitlesOfParts>
    <vt:vector size="124" baseType="lpstr">
      <vt:lpstr>BIZ UDGothic</vt:lpstr>
      <vt:lpstr>Hiragino Kaku Gothic Pro W3</vt:lpstr>
      <vt:lpstr>Hiragino Kaku Gothic ProN W3</vt:lpstr>
      <vt:lpstr>Hiragino Maru Gothic ProN W4</vt:lpstr>
      <vt:lpstr>Toppan Bunkyu Gothic Regular</vt:lpstr>
      <vt:lpstr>YuGothic</vt:lpstr>
      <vt:lpstr>ヒラギノ角ゴ ProN W6</vt:lpstr>
      <vt:lpstr>Meiryo</vt:lpstr>
      <vt:lpstr>游ゴシック</vt:lpstr>
      <vt:lpstr>Apple Chancery</vt:lpstr>
      <vt:lpstr>Arial</vt:lpstr>
      <vt:lpstr>Calibri</vt:lpstr>
      <vt:lpstr>Consolas</vt:lpstr>
      <vt:lpstr>Courier New</vt:lpstr>
      <vt:lpstr>Graphik</vt:lpstr>
      <vt:lpstr>Wingdings</vt:lpstr>
      <vt:lpstr>Office Theme</vt:lpstr>
      <vt:lpstr>演習授業中の質問対応について</vt:lpstr>
      <vt:lpstr>医療とAI・ビッグデータ入門 演習17</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深層学習 演習</vt:lpstr>
      <vt:lpstr>今回から画像データを使うため、webclassから画像ファイル(image_TMDU.zip)をダウンロードしてください。  ダウンロードしたzipファイルを展開(解凍)せずに、そのまま自分のGoogle Driveにアップロードしてください。 </vt:lpstr>
      <vt:lpstr>①GoogleのブラウザもしくはGmailなどの自分のアカウント画面からGoogle Driveへ移動します</vt:lpstr>
      <vt:lpstr>②Google Driveのマイドライブの中にzipファイルのままアップロード(ドラッグアンドドロップ)して下さい</vt:lpstr>
      <vt:lpstr>PowerPoint プレゼンテーション</vt:lpstr>
      <vt:lpstr>検索google colab Colaboratory へようこそ - Colaboratory - Google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医療とAI・ビッグデータ入門 演習18</vt:lpstr>
      <vt:lpstr>PowerPoint プレゼンテーション</vt:lpstr>
      <vt:lpstr>肺のレントゲン画像で深層学習を行いCovid19肺炎かどうかを予測する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検索google colab Colaboratory へようこそ - Colaboratory - Google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196</cp:revision>
  <dcterms:created xsi:type="dcterms:W3CDTF">2024-01-16T07:06:59Z</dcterms:created>
  <dcterms:modified xsi:type="dcterms:W3CDTF">2024-08-01T03:28:55Z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2021-07-09T00:00:00Z</vt:filetime>
  </property>
  <property fmtid="{D5CDD505-2E9C-101B-9397-08002B2CF9AE}" pid="3" name="Creator">
    <vt:lpwstr>Microsoft® PowerPoint® for Microsoft 365</vt:lpwstr>
  </property>
  <property fmtid="{D5CDD505-2E9C-101B-9397-08002B2CF9AE}" pid="4" name="LastSaved">
    <vt:filetime>2024-01-16T00:00:00Z</vt:filetime>
  </property>
  <property fmtid="{D5CDD505-2E9C-101B-9397-08002B2CF9AE}" pid="5" name="Producer">
    <vt:lpwstr>Microsoft® PowerPoint® for Microsoft 365</vt:lpwstr>
  </property>
  <property fmtid="{D5CDD505-2E9C-101B-9397-08002B2CF9AE}" pid="6" name="ContentTypeId">
    <vt:lpwstr>0x010100E74597ED3F9DF04396CDAF7ADD5042AD</vt:lpwstr>
  </property>
  <property fmtid="{D5CDD505-2E9C-101B-9397-08002B2CF9AE}" pid="7" name="MediaServiceImageTags">
    <vt:lpwstr/>
  </property>
</Properties>
</file>